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10691812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5250600" y="360"/>
            <a:ext cx="360" cy="7558200"/>
          </a:xfrm>
          <a:custGeom>
            <a:avLst/>
            <a:gdLst/>
            <a:ahLst/>
            <a:rect l="l" t="t" r="r" b="b"/>
            <a:pathLst>
              <a:path w="21600" h="226800000">
                <a:moveTo>
                  <a:pt x="0" y="0"/>
                </a:moveTo>
                <a:lnTo>
                  <a:pt x="21600" y="226800000"/>
                </a:ln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CustomShape 2"/>
          <p:cNvSpPr/>
          <p:nvPr/>
        </p:nvSpPr>
        <p:spPr>
          <a:xfrm>
            <a:off x="245520" y="110160"/>
            <a:ext cx="496728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720" rIns="36720" tIns="36720" bIns="36720" anchorCtr="1">
            <a:noAutofit/>
          </a:bodyPr>
          <a:p>
            <a:pPr algn="ctr">
              <a:lnSpc>
                <a:spcPct val="100000"/>
              </a:lnSpc>
            </a:pPr>
            <a:r>
              <a:rPr b="0" lang="fr-FR" sz="2600" spc="-1" strike="noStrike">
                <a:solidFill>
                  <a:srgbClr val="000000"/>
                </a:solidFill>
                <a:latin typeface="Trebuchet MS"/>
                <a:ea typeface="Arial"/>
              </a:rPr>
              <a:t>Semaine du 16 Septembre 2019</a:t>
            </a:r>
            <a:endParaRPr b="0" lang="fr-FR" sz="2600" spc="-1" strike="noStrike"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139680" y="899640"/>
            <a:ext cx="2822040" cy="68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720" rIns="36720" tIns="36720" bIns="36720" anchorCtr="1">
            <a:no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Trebuchet MS"/>
                <a:ea typeface="Arial"/>
              </a:rPr>
              <a:t>Le livre de la semaine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209520" y="579960"/>
            <a:ext cx="5181840" cy="933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720" rIns="36720" tIns="36720" bIns="36720" anchorCtr="1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rebuchet MS"/>
                <a:ea typeface="Arial"/>
              </a:rPr>
              <a:t>Période 1 </a:t>
            </a:r>
            <a:r>
              <a:rPr b="0" lang="fr-FR" sz="1400" spc="-1" strike="noStrike">
                <a:solidFill>
                  <a:srgbClr val="000000"/>
                </a:solidFill>
                <a:latin typeface="Trebuchet MS"/>
                <a:ea typeface="Arial"/>
              </a:rPr>
              <a:t>EXPLORER LE MONDE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5248440" y="720"/>
            <a:ext cx="360" cy="7558560"/>
          </a:xfrm>
          <a:custGeom>
            <a:avLst/>
            <a:gdLst/>
            <a:ahLst/>
            <a:rect l="l" t="t" r="r" b="b"/>
            <a:pathLst>
              <a:path w="21600" h="226800000">
                <a:moveTo>
                  <a:pt x="0" y="0"/>
                </a:moveTo>
                <a:lnTo>
                  <a:pt x="21600" y="226800000"/>
                </a:ln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6"/>
          <p:cNvSpPr/>
          <p:nvPr/>
        </p:nvSpPr>
        <p:spPr>
          <a:xfrm>
            <a:off x="5755680" y="144360"/>
            <a:ext cx="463968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latin typeface="Arial"/>
              </a:rPr>
              <a:t>J’apprends à classer, ranger et à trier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000" spc="-1" strike="noStrike">
                <a:latin typeface="Arial"/>
              </a:rPr>
              <a:t>Nous travaillons de différentes façons pour stimuler les différentes intelligences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44" name="CustomShape 7"/>
          <p:cNvSpPr/>
          <p:nvPr/>
        </p:nvSpPr>
        <p:spPr>
          <a:xfrm>
            <a:off x="5423760" y="792360"/>
            <a:ext cx="49399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latin typeface="Arial"/>
              </a:rPr>
              <a:t>Je collabore pour faire deux cabanes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45" name="CustomShape 8"/>
          <p:cNvSpPr/>
          <p:nvPr/>
        </p:nvSpPr>
        <p:spPr>
          <a:xfrm>
            <a:off x="5385600" y="3384360"/>
            <a:ext cx="53060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latin typeface="Arial"/>
              </a:rPr>
              <a:t>Je me pose des questions pour reproduire le modèle du livre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46" name="CustomShape 9"/>
          <p:cNvSpPr/>
          <p:nvPr/>
        </p:nvSpPr>
        <p:spPr>
          <a:xfrm>
            <a:off x="5323680" y="5364360"/>
            <a:ext cx="26190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latin typeface="Arial"/>
              </a:rPr>
              <a:t>En manipulant différents outils</a:t>
            </a:r>
            <a:r>
              <a:rPr b="0" lang="fr-FR" sz="1800" spc="-1" strike="noStrike">
                <a:latin typeface="Arial"/>
              </a:rPr>
              <a:t> 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rcRect l="73685" t="4556" r="1055" b="53339"/>
          <a:stretch/>
        </p:blipFill>
        <p:spPr>
          <a:xfrm>
            <a:off x="9360000" y="1549440"/>
            <a:ext cx="718920" cy="89856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2"/>
          <a:srcRect l="2102" t="3155" r="76850" b="54745"/>
          <a:stretch/>
        </p:blipFill>
        <p:spPr>
          <a:xfrm>
            <a:off x="9000000" y="3888720"/>
            <a:ext cx="767160" cy="115128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3"/>
          <a:srcRect l="49476" t="3155" r="26319" b="53339"/>
          <a:stretch/>
        </p:blipFill>
        <p:spPr>
          <a:xfrm>
            <a:off x="9648000" y="5832000"/>
            <a:ext cx="880920" cy="1187280"/>
          </a:xfrm>
          <a:prstGeom prst="rect">
            <a:avLst/>
          </a:prstGeom>
          <a:ln>
            <a:noFill/>
          </a:ln>
        </p:spPr>
      </p:pic>
      <p:pic>
        <p:nvPicPr>
          <p:cNvPr id="50" name="" descr=""/>
          <p:cNvPicPr/>
          <p:nvPr/>
        </p:nvPicPr>
        <p:blipFill>
          <a:blip r:embed="rId4"/>
          <a:stretch/>
        </p:blipFill>
        <p:spPr>
          <a:xfrm>
            <a:off x="6053760" y="1292400"/>
            <a:ext cx="2437560" cy="1875600"/>
          </a:xfrm>
          <a:prstGeom prst="rect">
            <a:avLst/>
          </a:prstGeom>
          <a:ln>
            <a:noFill/>
          </a:ln>
        </p:spPr>
      </p:pic>
      <p:pic>
        <p:nvPicPr>
          <p:cNvPr id="51" name="" descr=""/>
          <p:cNvPicPr/>
          <p:nvPr/>
        </p:nvPicPr>
        <p:blipFill>
          <a:blip r:embed="rId5"/>
          <a:stretch/>
        </p:blipFill>
        <p:spPr>
          <a:xfrm>
            <a:off x="6115680" y="3780360"/>
            <a:ext cx="1583640" cy="1583640"/>
          </a:xfrm>
          <a:prstGeom prst="rect">
            <a:avLst/>
          </a:prstGeom>
          <a:ln>
            <a:noFill/>
          </a:ln>
        </p:spPr>
      </p:pic>
      <p:sp>
        <p:nvSpPr>
          <p:cNvPr id="52" name="CustomShape 10"/>
          <p:cNvSpPr/>
          <p:nvPr/>
        </p:nvSpPr>
        <p:spPr>
          <a:xfrm>
            <a:off x="2594160" y="1461240"/>
            <a:ext cx="2232000" cy="178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9320" bIns="45000">
            <a:noAutofit/>
          </a:bodyPr>
          <a:p>
            <a:pPr>
              <a:lnSpc>
                <a:spcPct val="97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rebuchetMS"/>
                <a:ea typeface="TrebuchetMS"/>
              </a:rPr>
              <a:t>Dans la cour de l'école, qu'est-ce qu'on rigole !</a:t>
            </a:r>
            <a:endParaRPr b="0" lang="fr-FR" sz="1100" spc="-1" strike="noStrike">
              <a:latin typeface="Arial"/>
            </a:endParaRPr>
          </a:p>
          <a:p>
            <a:pPr>
              <a:lnSpc>
                <a:spcPct val="97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rebuchetMS"/>
                <a:ea typeface="TrebuchetMS"/>
              </a:rPr>
              <a:t>Parfois, c'est les filles avec les filles, les garçons avec les garçons.</a:t>
            </a:r>
            <a:endParaRPr b="0" lang="fr-FR" sz="1100" spc="-1" strike="noStrike">
              <a:latin typeface="Arial"/>
            </a:endParaRPr>
          </a:p>
          <a:p>
            <a:pPr>
              <a:lnSpc>
                <a:spcPct val="97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rebuchetMS"/>
                <a:ea typeface="TrebuchetMS"/>
              </a:rPr>
              <a:t>Mais il y a un garçon qui s'est trompé !</a:t>
            </a:r>
            <a:endParaRPr b="0" lang="fr-FR" sz="1100" spc="-1" strike="noStrike">
              <a:latin typeface="Arial"/>
            </a:endParaRPr>
          </a:p>
          <a:p>
            <a:pPr>
              <a:lnSpc>
                <a:spcPct val="97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rebuchetMS"/>
                <a:ea typeface="TrebuchetMS"/>
              </a:rPr>
              <a:t>Parfois, nous jouons aux billes.</a:t>
            </a:r>
            <a:endParaRPr b="0" lang="fr-FR" sz="1100" spc="-1" strike="noStrike">
              <a:latin typeface="Arial"/>
            </a:endParaRPr>
          </a:p>
          <a:p>
            <a:pPr>
              <a:lnSpc>
                <a:spcPct val="97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rebuchetMS"/>
                <a:ea typeface="TrebuchetMS"/>
              </a:rPr>
              <a:t>Parfois, nous faisons une grande ronde tous ensemble.</a:t>
            </a:r>
            <a:endParaRPr b="0" lang="fr-FR" sz="1100" spc="-1" strike="noStrike">
              <a:latin typeface="Arial"/>
            </a:endParaRPr>
          </a:p>
          <a:p>
            <a:pPr>
              <a:lnSpc>
                <a:spcPct val="97000"/>
              </a:lnSpc>
            </a:pPr>
            <a:endParaRPr b="0" lang="fr-FR" sz="1100" spc="-1" strike="noStrike"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6"/>
          <a:stretch/>
        </p:blipFill>
        <p:spPr>
          <a:xfrm>
            <a:off x="795600" y="1456200"/>
            <a:ext cx="1652760" cy="1677960"/>
          </a:xfrm>
          <a:prstGeom prst="rect">
            <a:avLst/>
          </a:prstGeom>
          <a:ln>
            <a:noFill/>
          </a:ln>
        </p:spPr>
      </p:pic>
      <p:sp>
        <p:nvSpPr>
          <p:cNvPr id="54" name="TextShape 11"/>
          <p:cNvSpPr txBox="1"/>
          <p:nvPr/>
        </p:nvSpPr>
        <p:spPr>
          <a:xfrm>
            <a:off x="72000" y="3600000"/>
            <a:ext cx="5040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fr-FR" sz="1800" spc="-1" strike="noStrike">
                <a:latin typeface="Arial"/>
              </a:rPr>
              <a:t>J’apprends à reconnaître les animaux de la savane et de la jungle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7"/>
          <a:stretch/>
        </p:blipFill>
        <p:spPr>
          <a:xfrm>
            <a:off x="6048000" y="5832000"/>
            <a:ext cx="1847520" cy="139032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8"/>
          <a:stretch/>
        </p:blipFill>
        <p:spPr>
          <a:xfrm>
            <a:off x="1584000" y="4288320"/>
            <a:ext cx="2345760" cy="3127680"/>
          </a:xfrm>
          <a:prstGeom prst="rect">
            <a:avLst/>
          </a:prstGeom>
          <a:ln>
            <a:noFill/>
          </a:ln>
        </p:spPr>
      </p:pic>
      <p:pic>
        <p:nvPicPr>
          <p:cNvPr id="57" name="" descr=""/>
          <p:cNvPicPr/>
          <p:nvPr/>
        </p:nvPicPr>
        <p:blipFill>
          <a:blip r:embed="rId9"/>
          <a:srcRect l="23327" t="49990" r="51665" b="7780"/>
          <a:stretch/>
        </p:blipFill>
        <p:spPr>
          <a:xfrm>
            <a:off x="432000" y="5832000"/>
            <a:ext cx="864000" cy="1094400"/>
          </a:xfrm>
          <a:prstGeom prst="rect">
            <a:avLst/>
          </a:prstGeom>
          <a:ln>
            <a:noFill/>
          </a:ln>
        </p:spPr>
      </p:pic>
      <p:pic>
        <p:nvPicPr>
          <p:cNvPr id="58" name="" descr=""/>
          <p:cNvPicPr/>
          <p:nvPr/>
        </p:nvPicPr>
        <p:blipFill>
          <a:blip r:embed="rId10"/>
          <a:srcRect l="48327" t="52210" r="27500" b="7780"/>
          <a:stretch/>
        </p:blipFill>
        <p:spPr>
          <a:xfrm>
            <a:off x="8640000" y="2363400"/>
            <a:ext cx="648000" cy="804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1296000" y="792000"/>
            <a:ext cx="8639640" cy="6479640"/>
          </a:xfrm>
          <a:prstGeom prst="rect">
            <a:avLst/>
          </a:prstGeom>
          <a:ln>
            <a:noFill/>
          </a:ln>
        </p:spPr>
      </p:pic>
      <p:sp>
        <p:nvSpPr>
          <p:cNvPr id="60" name="CustomShape 1"/>
          <p:cNvSpPr/>
          <p:nvPr/>
        </p:nvSpPr>
        <p:spPr>
          <a:xfrm>
            <a:off x="3744000" y="144000"/>
            <a:ext cx="4002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Trebuchet MS"/>
              </a:rPr>
              <a:t>Les intelligences multiples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Application>LibreOffice/6.1.6.3$Windows_X86_64 LibreOffice_project/5896ab1714085361c45cf540f76f60673dd96a72</Application>
  <Words>266</Words>
  <Paragraphs>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2015-08-24T15:37:23Z</dcterms:created>
  <dc:creator>isa</dc:creator>
  <dc:description/>
  <dc:language>fr-FR</dc:language>
  <cp:lastModifiedBy/>
  <cp:lastPrinted>2019-09-11T15:10:56Z</cp:lastPrinted>
  <dcterms:modified xsi:type="dcterms:W3CDTF">2019-09-18T13:54:26Z</dcterms:modified>
  <cp:revision>16</cp:revision>
  <dc:subject/>
  <dc:title>Diapositive 1</dc:title>
</cp:coreProperties>
</file>