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1.xml.rels" ContentType="application/vnd.openxmlformats-package.relationships+xml"/>
  <Override PartName="/ppt/theme/theme1.xml" ContentType="application/vnd.openxmlformats-officedocument.theme+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_rels/slide1.xml.rels" ContentType="application/vnd.openxmlformats-package.relationships+xml"/>
  <Override PartName="/ppt/media/image1.png" ContentType="image/png"/>
  <Override PartName="/ppt/media/image2.png" ContentType="image/png"/>
  <Override PartName="/ppt/media/image9.jpeg" ContentType="image/jpe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10.jpeg" ContentType="image/jpeg"/>
  <Override PartName="/ppt/media/image11.png" ContentType="image/png"/>
  <Override PartName="/ppt/media/image1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Lst>
  <p:sldSz cx="10691812" cy="7559675"/>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34240" y="301320"/>
            <a:ext cx="9622080" cy="1261800"/>
          </a:xfrm>
          <a:prstGeom prst="rect">
            <a:avLst/>
          </a:prstGeom>
        </p:spPr>
        <p:txBody>
          <a:bodyPr lIns="0" rIns="0" tIns="0" bIns="0" anchor="ctr">
            <a:spAutoFit/>
          </a:bodyPr>
          <a:p>
            <a:pPr algn="ctr"/>
            <a:endParaRPr b="0" lang="fr-FR" sz="4400" spc="-1" strike="noStrike">
              <a:latin typeface="Arial"/>
            </a:endParaRPr>
          </a:p>
        </p:txBody>
      </p:sp>
      <p:sp>
        <p:nvSpPr>
          <p:cNvPr id="24" name="PlaceHolder 2"/>
          <p:cNvSpPr>
            <a:spLocks noGrp="1"/>
          </p:cNvSpPr>
          <p:nvPr>
            <p:ph type="body"/>
          </p:nvPr>
        </p:nvSpPr>
        <p:spPr>
          <a:xfrm>
            <a:off x="534240" y="1768680"/>
            <a:ext cx="9622080" cy="2090880"/>
          </a:xfrm>
          <a:prstGeom prst="rect">
            <a:avLst/>
          </a:prstGeom>
        </p:spPr>
        <p:txBody>
          <a:bodyPr lIns="0" rIns="0" tIns="0" bIns="0">
            <a:normAutofit/>
          </a:bodyPr>
          <a:p>
            <a:endParaRPr b="0" lang="fr-FR" sz="3200" spc="-1" strike="noStrike">
              <a:latin typeface="Arial"/>
            </a:endParaRPr>
          </a:p>
        </p:txBody>
      </p:sp>
      <p:sp>
        <p:nvSpPr>
          <p:cNvPr id="25" name="PlaceHolder 3"/>
          <p:cNvSpPr>
            <a:spLocks noGrp="1"/>
          </p:cNvSpPr>
          <p:nvPr>
            <p:ph type="body"/>
          </p:nvPr>
        </p:nvSpPr>
        <p:spPr>
          <a:xfrm>
            <a:off x="534240" y="4058640"/>
            <a:ext cx="9622080" cy="2090880"/>
          </a:xfrm>
          <a:prstGeom prst="rect">
            <a:avLst/>
          </a:prstGeom>
        </p:spPr>
        <p:txBody>
          <a:bodyPr lIns="0" rIns="0" tIns="0" bIns="0">
            <a:normAutofit/>
          </a:bodyPr>
          <a:p>
            <a:endParaRPr b="0" lang="fr-FR"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34240" y="301320"/>
            <a:ext cx="9622080" cy="1261800"/>
          </a:xfrm>
          <a:prstGeom prst="rect">
            <a:avLst/>
          </a:prstGeom>
        </p:spPr>
        <p:txBody>
          <a:bodyPr lIns="0" rIns="0" tIns="0" bIns="0" anchor="ctr">
            <a:spAutoFit/>
          </a:bodyPr>
          <a:p>
            <a:pPr algn="ctr"/>
            <a:endParaRPr b="0" lang="fr-FR" sz="4400" spc="-1" strike="noStrike">
              <a:latin typeface="Arial"/>
            </a:endParaRPr>
          </a:p>
        </p:txBody>
      </p:sp>
      <p:sp>
        <p:nvSpPr>
          <p:cNvPr id="27" name="PlaceHolder 2"/>
          <p:cNvSpPr>
            <a:spLocks noGrp="1"/>
          </p:cNvSpPr>
          <p:nvPr>
            <p:ph type="body"/>
          </p:nvPr>
        </p:nvSpPr>
        <p:spPr>
          <a:xfrm>
            <a:off x="534240" y="1768680"/>
            <a:ext cx="4695480" cy="2090880"/>
          </a:xfrm>
          <a:prstGeom prst="rect">
            <a:avLst/>
          </a:prstGeom>
        </p:spPr>
        <p:txBody>
          <a:bodyPr lIns="0" rIns="0" tIns="0" bIns="0">
            <a:normAutofit/>
          </a:bodyPr>
          <a:p>
            <a:endParaRPr b="0" lang="fr-FR" sz="3200" spc="-1" strike="noStrike">
              <a:latin typeface="Arial"/>
            </a:endParaRPr>
          </a:p>
        </p:txBody>
      </p:sp>
      <p:sp>
        <p:nvSpPr>
          <p:cNvPr id="28" name="PlaceHolder 3"/>
          <p:cNvSpPr>
            <a:spLocks noGrp="1"/>
          </p:cNvSpPr>
          <p:nvPr>
            <p:ph type="body"/>
          </p:nvPr>
        </p:nvSpPr>
        <p:spPr>
          <a:xfrm>
            <a:off x="5464800" y="1768680"/>
            <a:ext cx="4695480" cy="2090880"/>
          </a:xfrm>
          <a:prstGeom prst="rect">
            <a:avLst/>
          </a:prstGeom>
        </p:spPr>
        <p:txBody>
          <a:bodyPr lIns="0" rIns="0" tIns="0" bIns="0">
            <a:normAutofit/>
          </a:bodyPr>
          <a:p>
            <a:endParaRPr b="0" lang="fr-FR" sz="3200" spc="-1" strike="noStrike">
              <a:latin typeface="Arial"/>
            </a:endParaRPr>
          </a:p>
        </p:txBody>
      </p:sp>
      <p:sp>
        <p:nvSpPr>
          <p:cNvPr id="29" name="PlaceHolder 4"/>
          <p:cNvSpPr>
            <a:spLocks noGrp="1"/>
          </p:cNvSpPr>
          <p:nvPr>
            <p:ph type="body"/>
          </p:nvPr>
        </p:nvSpPr>
        <p:spPr>
          <a:xfrm>
            <a:off x="534240" y="4058640"/>
            <a:ext cx="4695480" cy="2090880"/>
          </a:xfrm>
          <a:prstGeom prst="rect">
            <a:avLst/>
          </a:prstGeom>
        </p:spPr>
        <p:txBody>
          <a:bodyPr lIns="0" rIns="0" tIns="0" bIns="0">
            <a:normAutofit/>
          </a:bodyPr>
          <a:p>
            <a:endParaRPr b="0" lang="fr-FR" sz="3200" spc="-1" strike="noStrike">
              <a:latin typeface="Arial"/>
            </a:endParaRPr>
          </a:p>
        </p:txBody>
      </p:sp>
      <p:sp>
        <p:nvSpPr>
          <p:cNvPr id="30" name="PlaceHolder 5"/>
          <p:cNvSpPr>
            <a:spLocks noGrp="1"/>
          </p:cNvSpPr>
          <p:nvPr>
            <p:ph type="body"/>
          </p:nvPr>
        </p:nvSpPr>
        <p:spPr>
          <a:xfrm>
            <a:off x="5464800" y="4058640"/>
            <a:ext cx="4695480" cy="2090880"/>
          </a:xfrm>
          <a:prstGeom prst="rect">
            <a:avLst/>
          </a:prstGeom>
        </p:spPr>
        <p:txBody>
          <a:bodyPr lIns="0" rIns="0" tIns="0" bIns="0">
            <a:normAutofit/>
          </a:bodyPr>
          <a:p>
            <a:endParaRPr b="0" lang="fr-FR"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34240" y="301320"/>
            <a:ext cx="9622080" cy="1261800"/>
          </a:xfrm>
          <a:prstGeom prst="rect">
            <a:avLst/>
          </a:prstGeom>
        </p:spPr>
        <p:txBody>
          <a:bodyPr lIns="0" rIns="0" tIns="0" bIns="0" anchor="ctr">
            <a:spAutoFit/>
          </a:bodyPr>
          <a:p>
            <a:pPr algn="ctr"/>
            <a:endParaRPr b="0" lang="fr-FR" sz="4400" spc="-1" strike="noStrike">
              <a:latin typeface="Arial"/>
            </a:endParaRPr>
          </a:p>
        </p:txBody>
      </p:sp>
      <p:sp>
        <p:nvSpPr>
          <p:cNvPr id="32" name="PlaceHolder 2"/>
          <p:cNvSpPr>
            <a:spLocks noGrp="1"/>
          </p:cNvSpPr>
          <p:nvPr>
            <p:ph type="body"/>
          </p:nvPr>
        </p:nvSpPr>
        <p:spPr>
          <a:xfrm>
            <a:off x="534240" y="1768680"/>
            <a:ext cx="3098160" cy="2090880"/>
          </a:xfrm>
          <a:prstGeom prst="rect">
            <a:avLst/>
          </a:prstGeom>
        </p:spPr>
        <p:txBody>
          <a:bodyPr lIns="0" rIns="0" tIns="0" bIns="0">
            <a:normAutofit/>
          </a:bodyPr>
          <a:p>
            <a:endParaRPr b="0" lang="fr-FR" sz="3200" spc="-1" strike="noStrike">
              <a:latin typeface="Arial"/>
            </a:endParaRPr>
          </a:p>
        </p:txBody>
      </p:sp>
      <p:sp>
        <p:nvSpPr>
          <p:cNvPr id="33" name="PlaceHolder 3"/>
          <p:cNvSpPr>
            <a:spLocks noGrp="1"/>
          </p:cNvSpPr>
          <p:nvPr>
            <p:ph type="body"/>
          </p:nvPr>
        </p:nvSpPr>
        <p:spPr>
          <a:xfrm>
            <a:off x="3787560" y="1768680"/>
            <a:ext cx="3098160" cy="2090880"/>
          </a:xfrm>
          <a:prstGeom prst="rect">
            <a:avLst/>
          </a:prstGeom>
        </p:spPr>
        <p:txBody>
          <a:bodyPr lIns="0" rIns="0" tIns="0" bIns="0">
            <a:normAutofit/>
          </a:bodyPr>
          <a:p>
            <a:endParaRPr b="0" lang="fr-FR" sz="3200" spc="-1" strike="noStrike">
              <a:latin typeface="Arial"/>
            </a:endParaRPr>
          </a:p>
        </p:txBody>
      </p:sp>
      <p:sp>
        <p:nvSpPr>
          <p:cNvPr id="34" name="PlaceHolder 4"/>
          <p:cNvSpPr>
            <a:spLocks noGrp="1"/>
          </p:cNvSpPr>
          <p:nvPr>
            <p:ph type="body"/>
          </p:nvPr>
        </p:nvSpPr>
        <p:spPr>
          <a:xfrm>
            <a:off x="7041240" y="1768680"/>
            <a:ext cx="3098160" cy="2090880"/>
          </a:xfrm>
          <a:prstGeom prst="rect">
            <a:avLst/>
          </a:prstGeom>
        </p:spPr>
        <p:txBody>
          <a:bodyPr lIns="0" rIns="0" tIns="0" bIns="0">
            <a:normAutofit/>
          </a:bodyPr>
          <a:p>
            <a:endParaRPr b="0" lang="fr-FR" sz="3200" spc="-1" strike="noStrike">
              <a:latin typeface="Arial"/>
            </a:endParaRPr>
          </a:p>
        </p:txBody>
      </p:sp>
      <p:sp>
        <p:nvSpPr>
          <p:cNvPr id="35" name="PlaceHolder 5"/>
          <p:cNvSpPr>
            <a:spLocks noGrp="1"/>
          </p:cNvSpPr>
          <p:nvPr>
            <p:ph type="body"/>
          </p:nvPr>
        </p:nvSpPr>
        <p:spPr>
          <a:xfrm>
            <a:off x="534240" y="4058640"/>
            <a:ext cx="3098160" cy="2090880"/>
          </a:xfrm>
          <a:prstGeom prst="rect">
            <a:avLst/>
          </a:prstGeom>
        </p:spPr>
        <p:txBody>
          <a:bodyPr lIns="0" rIns="0" tIns="0" bIns="0">
            <a:normAutofit/>
          </a:bodyPr>
          <a:p>
            <a:endParaRPr b="0" lang="fr-FR" sz="3200" spc="-1" strike="noStrike">
              <a:latin typeface="Arial"/>
            </a:endParaRPr>
          </a:p>
        </p:txBody>
      </p:sp>
      <p:sp>
        <p:nvSpPr>
          <p:cNvPr id="36" name="PlaceHolder 6"/>
          <p:cNvSpPr>
            <a:spLocks noGrp="1"/>
          </p:cNvSpPr>
          <p:nvPr>
            <p:ph type="body"/>
          </p:nvPr>
        </p:nvSpPr>
        <p:spPr>
          <a:xfrm>
            <a:off x="3787560" y="4058640"/>
            <a:ext cx="3098160" cy="2090880"/>
          </a:xfrm>
          <a:prstGeom prst="rect">
            <a:avLst/>
          </a:prstGeom>
        </p:spPr>
        <p:txBody>
          <a:bodyPr lIns="0" rIns="0" tIns="0" bIns="0">
            <a:normAutofit/>
          </a:bodyPr>
          <a:p>
            <a:endParaRPr b="0" lang="fr-FR" sz="3200" spc="-1" strike="noStrike">
              <a:latin typeface="Arial"/>
            </a:endParaRPr>
          </a:p>
        </p:txBody>
      </p:sp>
      <p:sp>
        <p:nvSpPr>
          <p:cNvPr id="37" name="PlaceHolder 7"/>
          <p:cNvSpPr>
            <a:spLocks noGrp="1"/>
          </p:cNvSpPr>
          <p:nvPr>
            <p:ph type="body"/>
          </p:nvPr>
        </p:nvSpPr>
        <p:spPr>
          <a:xfrm>
            <a:off x="7041240" y="4058640"/>
            <a:ext cx="3098160" cy="2090880"/>
          </a:xfrm>
          <a:prstGeom prst="rect">
            <a:avLst/>
          </a:prstGeom>
        </p:spPr>
        <p:txBody>
          <a:bodyPr lIns="0" rIns="0" tIns="0" bIns="0">
            <a:normAutofit/>
          </a:bodyPr>
          <a:p>
            <a:endParaRPr b="0" lang="fr-FR"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34240" y="301320"/>
            <a:ext cx="9622080" cy="1261800"/>
          </a:xfrm>
          <a:prstGeom prst="rect">
            <a:avLst/>
          </a:prstGeom>
        </p:spPr>
        <p:txBody>
          <a:bodyPr lIns="0" rIns="0" tIns="0" bIns="0" anchor="ctr">
            <a:spAutoFit/>
          </a:bodyPr>
          <a:p>
            <a:pPr algn="ctr"/>
            <a:endParaRPr b="0" lang="fr-FR" sz="4400" spc="-1" strike="noStrike">
              <a:latin typeface="Arial"/>
            </a:endParaRPr>
          </a:p>
        </p:txBody>
      </p:sp>
      <p:sp>
        <p:nvSpPr>
          <p:cNvPr id="3" name="PlaceHolder 2"/>
          <p:cNvSpPr>
            <a:spLocks noGrp="1"/>
          </p:cNvSpPr>
          <p:nvPr>
            <p:ph type="subTitle"/>
          </p:nvPr>
        </p:nvSpPr>
        <p:spPr>
          <a:xfrm>
            <a:off x="534240" y="1768680"/>
            <a:ext cx="9622080" cy="438408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34240" y="301320"/>
            <a:ext cx="9622080" cy="1261800"/>
          </a:xfrm>
          <a:prstGeom prst="rect">
            <a:avLst/>
          </a:prstGeom>
        </p:spPr>
        <p:txBody>
          <a:bodyPr lIns="0" rIns="0" tIns="0" bIns="0" anchor="ctr">
            <a:spAutoFit/>
          </a:bodyPr>
          <a:p>
            <a:pPr algn="ctr"/>
            <a:endParaRPr b="0" lang="fr-FR" sz="4400" spc="-1" strike="noStrike">
              <a:latin typeface="Arial"/>
            </a:endParaRPr>
          </a:p>
        </p:txBody>
      </p:sp>
      <p:sp>
        <p:nvSpPr>
          <p:cNvPr id="5" name="PlaceHolder 2"/>
          <p:cNvSpPr>
            <a:spLocks noGrp="1"/>
          </p:cNvSpPr>
          <p:nvPr>
            <p:ph type="body"/>
          </p:nvPr>
        </p:nvSpPr>
        <p:spPr>
          <a:xfrm>
            <a:off x="534240" y="1768680"/>
            <a:ext cx="9622080" cy="4384080"/>
          </a:xfrm>
          <a:prstGeom prst="rect">
            <a:avLst/>
          </a:prstGeom>
        </p:spPr>
        <p:txBody>
          <a:bodyPr lIns="0" rIns="0" tIns="0" bIns="0">
            <a:normAutofit/>
          </a:bodyPr>
          <a:p>
            <a:endParaRPr b="0" lang="fr-FR"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34240" y="301320"/>
            <a:ext cx="9622080" cy="1261800"/>
          </a:xfrm>
          <a:prstGeom prst="rect">
            <a:avLst/>
          </a:prstGeom>
        </p:spPr>
        <p:txBody>
          <a:bodyPr lIns="0" rIns="0" tIns="0" bIns="0" anchor="ctr">
            <a:spAutoFit/>
          </a:bodyPr>
          <a:p>
            <a:pPr algn="ctr"/>
            <a:endParaRPr b="0" lang="fr-FR" sz="4400" spc="-1" strike="noStrike">
              <a:latin typeface="Arial"/>
            </a:endParaRPr>
          </a:p>
        </p:txBody>
      </p:sp>
      <p:sp>
        <p:nvSpPr>
          <p:cNvPr id="7" name="PlaceHolder 2"/>
          <p:cNvSpPr>
            <a:spLocks noGrp="1"/>
          </p:cNvSpPr>
          <p:nvPr>
            <p:ph type="body"/>
          </p:nvPr>
        </p:nvSpPr>
        <p:spPr>
          <a:xfrm>
            <a:off x="534240" y="1768680"/>
            <a:ext cx="4695480" cy="4384080"/>
          </a:xfrm>
          <a:prstGeom prst="rect">
            <a:avLst/>
          </a:prstGeom>
        </p:spPr>
        <p:txBody>
          <a:bodyPr lIns="0" rIns="0" tIns="0" bIns="0">
            <a:normAutofit/>
          </a:bodyPr>
          <a:p>
            <a:endParaRPr b="0" lang="fr-FR" sz="3200" spc="-1" strike="noStrike">
              <a:latin typeface="Arial"/>
            </a:endParaRPr>
          </a:p>
        </p:txBody>
      </p:sp>
      <p:sp>
        <p:nvSpPr>
          <p:cNvPr id="8" name="PlaceHolder 3"/>
          <p:cNvSpPr>
            <a:spLocks noGrp="1"/>
          </p:cNvSpPr>
          <p:nvPr>
            <p:ph type="body"/>
          </p:nvPr>
        </p:nvSpPr>
        <p:spPr>
          <a:xfrm>
            <a:off x="5464800" y="1768680"/>
            <a:ext cx="4695480" cy="4384080"/>
          </a:xfrm>
          <a:prstGeom prst="rect">
            <a:avLst/>
          </a:prstGeom>
        </p:spPr>
        <p:txBody>
          <a:bodyPr lIns="0" rIns="0" tIns="0" bIns="0">
            <a:normAutofit/>
          </a:bodyPr>
          <a:p>
            <a:endParaRPr b="0" lang="fr-FR"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34240" y="301320"/>
            <a:ext cx="9622080" cy="1261800"/>
          </a:xfrm>
          <a:prstGeom prst="rect">
            <a:avLst/>
          </a:prstGeom>
        </p:spPr>
        <p:txBody>
          <a:bodyPr lIns="0" rIns="0" tIns="0" bIns="0" anchor="ctr">
            <a:spAutoFit/>
          </a:bodyPr>
          <a:p>
            <a:pPr algn="ctr"/>
            <a:endParaRPr b="0" lang="fr-FR"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34240" y="301320"/>
            <a:ext cx="9622080" cy="585036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34240" y="301320"/>
            <a:ext cx="9622080" cy="1261800"/>
          </a:xfrm>
          <a:prstGeom prst="rect">
            <a:avLst/>
          </a:prstGeom>
        </p:spPr>
        <p:txBody>
          <a:bodyPr lIns="0" rIns="0" tIns="0" bIns="0" anchor="ctr">
            <a:spAutoFit/>
          </a:bodyPr>
          <a:p>
            <a:pPr algn="ctr"/>
            <a:endParaRPr b="0" lang="fr-FR" sz="4400" spc="-1" strike="noStrike">
              <a:latin typeface="Arial"/>
            </a:endParaRPr>
          </a:p>
        </p:txBody>
      </p:sp>
      <p:sp>
        <p:nvSpPr>
          <p:cNvPr id="12" name="PlaceHolder 2"/>
          <p:cNvSpPr>
            <a:spLocks noGrp="1"/>
          </p:cNvSpPr>
          <p:nvPr>
            <p:ph type="body"/>
          </p:nvPr>
        </p:nvSpPr>
        <p:spPr>
          <a:xfrm>
            <a:off x="534240" y="1768680"/>
            <a:ext cx="4695480" cy="2090880"/>
          </a:xfrm>
          <a:prstGeom prst="rect">
            <a:avLst/>
          </a:prstGeom>
        </p:spPr>
        <p:txBody>
          <a:bodyPr lIns="0" rIns="0" tIns="0" bIns="0">
            <a:normAutofit/>
          </a:bodyPr>
          <a:p>
            <a:endParaRPr b="0" lang="fr-FR" sz="3200" spc="-1" strike="noStrike">
              <a:latin typeface="Arial"/>
            </a:endParaRPr>
          </a:p>
        </p:txBody>
      </p:sp>
      <p:sp>
        <p:nvSpPr>
          <p:cNvPr id="13" name="PlaceHolder 3"/>
          <p:cNvSpPr>
            <a:spLocks noGrp="1"/>
          </p:cNvSpPr>
          <p:nvPr>
            <p:ph type="body"/>
          </p:nvPr>
        </p:nvSpPr>
        <p:spPr>
          <a:xfrm>
            <a:off x="5464800" y="1768680"/>
            <a:ext cx="4695480" cy="4384080"/>
          </a:xfrm>
          <a:prstGeom prst="rect">
            <a:avLst/>
          </a:prstGeom>
        </p:spPr>
        <p:txBody>
          <a:bodyPr lIns="0" rIns="0" tIns="0" bIns="0">
            <a:normAutofit/>
          </a:bodyPr>
          <a:p>
            <a:endParaRPr b="0" lang="fr-FR" sz="3200" spc="-1" strike="noStrike">
              <a:latin typeface="Arial"/>
            </a:endParaRPr>
          </a:p>
        </p:txBody>
      </p:sp>
      <p:sp>
        <p:nvSpPr>
          <p:cNvPr id="14" name="PlaceHolder 4"/>
          <p:cNvSpPr>
            <a:spLocks noGrp="1"/>
          </p:cNvSpPr>
          <p:nvPr>
            <p:ph type="body"/>
          </p:nvPr>
        </p:nvSpPr>
        <p:spPr>
          <a:xfrm>
            <a:off x="534240" y="4058640"/>
            <a:ext cx="4695480" cy="2090880"/>
          </a:xfrm>
          <a:prstGeom prst="rect">
            <a:avLst/>
          </a:prstGeom>
        </p:spPr>
        <p:txBody>
          <a:bodyPr lIns="0" rIns="0" tIns="0" bIns="0">
            <a:normAutofit/>
          </a:bodyPr>
          <a:p>
            <a:endParaRPr b="0" lang="fr-FR"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34240" y="301320"/>
            <a:ext cx="9622080" cy="1261800"/>
          </a:xfrm>
          <a:prstGeom prst="rect">
            <a:avLst/>
          </a:prstGeom>
        </p:spPr>
        <p:txBody>
          <a:bodyPr lIns="0" rIns="0" tIns="0" bIns="0" anchor="ctr">
            <a:spAutoFit/>
          </a:bodyPr>
          <a:p>
            <a:pPr algn="ctr"/>
            <a:endParaRPr b="0" lang="fr-FR" sz="4400" spc="-1" strike="noStrike">
              <a:latin typeface="Arial"/>
            </a:endParaRPr>
          </a:p>
        </p:txBody>
      </p:sp>
      <p:sp>
        <p:nvSpPr>
          <p:cNvPr id="16" name="PlaceHolder 2"/>
          <p:cNvSpPr>
            <a:spLocks noGrp="1"/>
          </p:cNvSpPr>
          <p:nvPr>
            <p:ph type="body"/>
          </p:nvPr>
        </p:nvSpPr>
        <p:spPr>
          <a:xfrm>
            <a:off x="534240" y="1768680"/>
            <a:ext cx="4695480" cy="4384080"/>
          </a:xfrm>
          <a:prstGeom prst="rect">
            <a:avLst/>
          </a:prstGeom>
        </p:spPr>
        <p:txBody>
          <a:bodyPr lIns="0" rIns="0" tIns="0" bIns="0">
            <a:normAutofit/>
          </a:bodyPr>
          <a:p>
            <a:endParaRPr b="0" lang="fr-FR" sz="3200" spc="-1" strike="noStrike">
              <a:latin typeface="Arial"/>
            </a:endParaRPr>
          </a:p>
        </p:txBody>
      </p:sp>
      <p:sp>
        <p:nvSpPr>
          <p:cNvPr id="17" name="PlaceHolder 3"/>
          <p:cNvSpPr>
            <a:spLocks noGrp="1"/>
          </p:cNvSpPr>
          <p:nvPr>
            <p:ph type="body"/>
          </p:nvPr>
        </p:nvSpPr>
        <p:spPr>
          <a:xfrm>
            <a:off x="5464800" y="1768680"/>
            <a:ext cx="4695480" cy="2090880"/>
          </a:xfrm>
          <a:prstGeom prst="rect">
            <a:avLst/>
          </a:prstGeom>
        </p:spPr>
        <p:txBody>
          <a:bodyPr lIns="0" rIns="0" tIns="0" bIns="0">
            <a:normAutofit/>
          </a:bodyPr>
          <a:p>
            <a:endParaRPr b="0" lang="fr-FR" sz="3200" spc="-1" strike="noStrike">
              <a:latin typeface="Arial"/>
            </a:endParaRPr>
          </a:p>
        </p:txBody>
      </p:sp>
      <p:sp>
        <p:nvSpPr>
          <p:cNvPr id="18" name="PlaceHolder 4"/>
          <p:cNvSpPr>
            <a:spLocks noGrp="1"/>
          </p:cNvSpPr>
          <p:nvPr>
            <p:ph type="body"/>
          </p:nvPr>
        </p:nvSpPr>
        <p:spPr>
          <a:xfrm>
            <a:off x="5464800" y="4058640"/>
            <a:ext cx="4695480" cy="2090880"/>
          </a:xfrm>
          <a:prstGeom prst="rect">
            <a:avLst/>
          </a:prstGeom>
        </p:spPr>
        <p:txBody>
          <a:bodyPr lIns="0" rIns="0" tIns="0" bIns="0">
            <a:normAutofit/>
          </a:bodyPr>
          <a:p>
            <a:endParaRPr b="0" lang="fr-FR"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34240" y="301320"/>
            <a:ext cx="9622080" cy="1261800"/>
          </a:xfrm>
          <a:prstGeom prst="rect">
            <a:avLst/>
          </a:prstGeom>
        </p:spPr>
        <p:txBody>
          <a:bodyPr lIns="0" rIns="0" tIns="0" bIns="0" anchor="ctr">
            <a:spAutoFit/>
          </a:bodyPr>
          <a:p>
            <a:pPr algn="ctr"/>
            <a:endParaRPr b="0" lang="fr-FR" sz="4400" spc="-1" strike="noStrike">
              <a:latin typeface="Arial"/>
            </a:endParaRPr>
          </a:p>
        </p:txBody>
      </p:sp>
      <p:sp>
        <p:nvSpPr>
          <p:cNvPr id="20" name="PlaceHolder 2"/>
          <p:cNvSpPr>
            <a:spLocks noGrp="1"/>
          </p:cNvSpPr>
          <p:nvPr>
            <p:ph type="body"/>
          </p:nvPr>
        </p:nvSpPr>
        <p:spPr>
          <a:xfrm>
            <a:off x="534240" y="1768680"/>
            <a:ext cx="4695480" cy="2090880"/>
          </a:xfrm>
          <a:prstGeom prst="rect">
            <a:avLst/>
          </a:prstGeom>
        </p:spPr>
        <p:txBody>
          <a:bodyPr lIns="0" rIns="0" tIns="0" bIns="0">
            <a:normAutofit/>
          </a:bodyPr>
          <a:p>
            <a:endParaRPr b="0" lang="fr-FR" sz="3200" spc="-1" strike="noStrike">
              <a:latin typeface="Arial"/>
            </a:endParaRPr>
          </a:p>
        </p:txBody>
      </p:sp>
      <p:sp>
        <p:nvSpPr>
          <p:cNvPr id="21" name="PlaceHolder 3"/>
          <p:cNvSpPr>
            <a:spLocks noGrp="1"/>
          </p:cNvSpPr>
          <p:nvPr>
            <p:ph type="body"/>
          </p:nvPr>
        </p:nvSpPr>
        <p:spPr>
          <a:xfrm>
            <a:off x="5464800" y="1768680"/>
            <a:ext cx="4695480" cy="2090880"/>
          </a:xfrm>
          <a:prstGeom prst="rect">
            <a:avLst/>
          </a:prstGeom>
        </p:spPr>
        <p:txBody>
          <a:bodyPr lIns="0" rIns="0" tIns="0" bIns="0">
            <a:normAutofit/>
          </a:bodyPr>
          <a:p>
            <a:endParaRPr b="0" lang="fr-FR" sz="3200" spc="-1" strike="noStrike">
              <a:latin typeface="Arial"/>
            </a:endParaRPr>
          </a:p>
        </p:txBody>
      </p:sp>
      <p:sp>
        <p:nvSpPr>
          <p:cNvPr id="22" name="PlaceHolder 4"/>
          <p:cNvSpPr>
            <a:spLocks noGrp="1"/>
          </p:cNvSpPr>
          <p:nvPr>
            <p:ph type="body"/>
          </p:nvPr>
        </p:nvSpPr>
        <p:spPr>
          <a:xfrm>
            <a:off x="534240" y="4058640"/>
            <a:ext cx="9622080" cy="2090880"/>
          </a:xfrm>
          <a:prstGeom prst="rect">
            <a:avLst/>
          </a:prstGeom>
        </p:spPr>
        <p:txBody>
          <a:bodyPr lIns="0" rIns="0" tIns="0" bIns="0">
            <a:normAutofit/>
          </a:bodyPr>
          <a:p>
            <a:endParaRPr b="0" lang="fr-FR"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534240" y="301320"/>
            <a:ext cx="9622080" cy="1261800"/>
          </a:xfrm>
          <a:prstGeom prst="rect">
            <a:avLst/>
          </a:prstGeom>
        </p:spPr>
        <p:txBody>
          <a:bodyPr lIns="0" rIns="0" tIns="0" bIns="0" anchor="ctr">
            <a:noAutofit/>
          </a:bodyPr>
          <a:p>
            <a:pPr algn="ctr"/>
            <a:r>
              <a:rPr b="0" lang="fr-FR" sz="4400" spc="-1" strike="noStrike">
                <a:latin typeface="Arial"/>
              </a:rPr>
              <a:t>Cliquez pour éditer le format du texte-titre</a:t>
            </a:r>
            <a:endParaRPr b="0" lang="fr-FR" sz="4400" spc="-1" strike="noStrike">
              <a:latin typeface="Arial"/>
            </a:endParaRPr>
          </a:p>
        </p:txBody>
      </p:sp>
      <p:sp>
        <p:nvSpPr>
          <p:cNvPr id="1" name="PlaceHolder 2"/>
          <p:cNvSpPr>
            <a:spLocks noGrp="1"/>
          </p:cNvSpPr>
          <p:nvPr>
            <p:ph type="body"/>
          </p:nvPr>
        </p:nvSpPr>
        <p:spPr>
          <a:xfrm>
            <a:off x="534240" y="1768680"/>
            <a:ext cx="962208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jpeg"/><Relationship Id="rId10" Type="http://schemas.openxmlformats.org/officeDocument/2006/relationships/image" Target="../media/image10.jpeg"/><Relationship Id="rId11" Type="http://schemas.openxmlformats.org/officeDocument/2006/relationships/image" Target="../media/image11.png"/><Relationship Id="rId12" Type="http://schemas.openxmlformats.org/officeDocument/2006/relationships/image" Target="../media/image12.jpeg"/><Relationship Id="rId13"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 name="CustomShape 1"/>
          <p:cNvSpPr/>
          <p:nvPr/>
        </p:nvSpPr>
        <p:spPr>
          <a:xfrm>
            <a:off x="5250600" y="360"/>
            <a:ext cx="360" cy="7557480"/>
          </a:xfrm>
          <a:custGeom>
            <a:avLst/>
            <a:gdLst/>
            <a:ahLst/>
            <a:rect l="l" t="t" r="r" b="b"/>
            <a:pathLst>
              <a:path w="21600" h="226800000">
                <a:moveTo>
                  <a:pt x="0" y="0"/>
                </a:moveTo>
                <a:lnTo>
                  <a:pt x="21600" y="226800000"/>
                </a:lnTo>
              </a:path>
            </a:pathLst>
          </a:custGeom>
          <a:noFill/>
          <a:ln w="9360">
            <a:solidFill>
              <a:srgbClr val="000000"/>
            </a:solidFill>
            <a:miter/>
          </a:ln>
        </p:spPr>
        <p:style>
          <a:lnRef idx="0"/>
          <a:fillRef idx="0"/>
          <a:effectRef idx="0"/>
          <a:fontRef idx="minor"/>
        </p:style>
      </p:sp>
      <p:sp>
        <p:nvSpPr>
          <p:cNvPr id="39" name="CustomShape 2"/>
          <p:cNvSpPr/>
          <p:nvPr/>
        </p:nvSpPr>
        <p:spPr>
          <a:xfrm>
            <a:off x="245520" y="110160"/>
            <a:ext cx="4966560" cy="575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chorCtr="1">
            <a:noAutofit/>
          </a:bodyPr>
          <a:p>
            <a:pPr algn="ctr">
              <a:lnSpc>
                <a:spcPct val="100000"/>
              </a:lnSpc>
            </a:pPr>
            <a:r>
              <a:rPr b="0" lang="fr-FR" sz="2600" spc="-1" strike="noStrike">
                <a:solidFill>
                  <a:srgbClr val="000000"/>
                </a:solidFill>
                <a:latin typeface="Trebuchet MS"/>
                <a:ea typeface="Arial"/>
              </a:rPr>
              <a:t>Semaine du 23 Septembre 2019</a:t>
            </a:r>
            <a:endParaRPr b="0" lang="fr-FR" sz="2600" spc="-1" strike="noStrike">
              <a:latin typeface="Arial"/>
            </a:endParaRPr>
          </a:p>
        </p:txBody>
      </p:sp>
      <p:sp>
        <p:nvSpPr>
          <p:cNvPr id="40" name="CustomShape 3"/>
          <p:cNvSpPr/>
          <p:nvPr/>
        </p:nvSpPr>
        <p:spPr>
          <a:xfrm>
            <a:off x="139680" y="899640"/>
            <a:ext cx="2821320" cy="682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chorCtr="1">
            <a:noAutofit/>
          </a:bodyPr>
          <a:p>
            <a:pPr>
              <a:lnSpc>
                <a:spcPct val="100000"/>
              </a:lnSpc>
            </a:pPr>
            <a:r>
              <a:rPr b="0" lang="fr-FR" sz="1600" spc="-1" strike="noStrike">
                <a:solidFill>
                  <a:srgbClr val="000000"/>
                </a:solidFill>
                <a:latin typeface="Trebuchet MS"/>
                <a:ea typeface="Arial"/>
              </a:rPr>
              <a:t>Le livre de la semaine</a:t>
            </a:r>
            <a:endParaRPr b="0" lang="fr-FR" sz="1600" spc="-1" strike="noStrike">
              <a:latin typeface="Arial"/>
            </a:endParaRPr>
          </a:p>
        </p:txBody>
      </p:sp>
      <p:sp>
        <p:nvSpPr>
          <p:cNvPr id="41" name="CustomShape 4"/>
          <p:cNvSpPr/>
          <p:nvPr/>
        </p:nvSpPr>
        <p:spPr>
          <a:xfrm>
            <a:off x="209520" y="579960"/>
            <a:ext cx="5181120" cy="932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6720" rIns="36720" tIns="36720" bIns="36720" anchorCtr="1">
            <a:noAutofit/>
          </a:bodyPr>
          <a:p>
            <a:pPr algn="ctr">
              <a:lnSpc>
                <a:spcPct val="100000"/>
              </a:lnSpc>
            </a:pPr>
            <a:r>
              <a:rPr b="0" lang="fr-FR" sz="1200" spc="-1" strike="noStrike">
                <a:solidFill>
                  <a:srgbClr val="000000"/>
                </a:solidFill>
                <a:latin typeface="Trebuchet MS"/>
                <a:ea typeface="Arial"/>
              </a:rPr>
              <a:t>Période 1 </a:t>
            </a:r>
            <a:r>
              <a:rPr b="0" lang="fr-FR" sz="1400" spc="-1" strike="noStrike">
                <a:solidFill>
                  <a:srgbClr val="000000"/>
                </a:solidFill>
                <a:latin typeface="Trebuchet MS"/>
                <a:ea typeface="Arial"/>
              </a:rPr>
              <a:t>EXPLORER LE MONDE</a:t>
            </a:r>
            <a:endParaRPr b="0" lang="fr-FR" sz="1400" spc="-1" strike="noStrike">
              <a:latin typeface="Arial"/>
            </a:endParaRPr>
          </a:p>
        </p:txBody>
      </p:sp>
      <p:sp>
        <p:nvSpPr>
          <p:cNvPr id="42" name="CustomShape 5"/>
          <p:cNvSpPr/>
          <p:nvPr/>
        </p:nvSpPr>
        <p:spPr>
          <a:xfrm>
            <a:off x="5248440" y="720"/>
            <a:ext cx="360" cy="7557840"/>
          </a:xfrm>
          <a:custGeom>
            <a:avLst/>
            <a:gdLst/>
            <a:ahLst/>
            <a:rect l="l" t="t" r="r" b="b"/>
            <a:pathLst>
              <a:path w="21600" h="226800000">
                <a:moveTo>
                  <a:pt x="0" y="0"/>
                </a:moveTo>
                <a:lnTo>
                  <a:pt x="21600" y="226800000"/>
                </a:lnTo>
              </a:path>
            </a:pathLst>
          </a:custGeom>
          <a:noFill/>
          <a:ln w="9360">
            <a:solidFill>
              <a:srgbClr val="000000"/>
            </a:solidFill>
            <a:miter/>
          </a:ln>
        </p:spPr>
        <p:style>
          <a:lnRef idx="0"/>
          <a:fillRef idx="0"/>
          <a:effectRef idx="0"/>
          <a:fontRef idx="minor"/>
        </p:style>
      </p:sp>
      <p:sp>
        <p:nvSpPr>
          <p:cNvPr id="43" name="CustomShape 6"/>
          <p:cNvSpPr/>
          <p:nvPr/>
        </p:nvSpPr>
        <p:spPr>
          <a:xfrm>
            <a:off x="5755680" y="9720"/>
            <a:ext cx="4638960" cy="5162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fr-FR" sz="1800" spc="-1" strike="noStrike">
                <a:solidFill>
                  <a:srgbClr val="000000"/>
                </a:solidFill>
                <a:latin typeface="Arial"/>
                <a:ea typeface="DejaVu Sans"/>
              </a:rPr>
              <a:t>J’apprends à classer, ranger et à trier</a:t>
            </a:r>
            <a:endParaRPr b="0" lang="fr-FR" sz="1800" spc="-1" strike="noStrike">
              <a:latin typeface="Arial"/>
            </a:endParaRPr>
          </a:p>
          <a:p>
            <a:pPr algn="ctr">
              <a:lnSpc>
                <a:spcPct val="100000"/>
              </a:lnSpc>
            </a:pPr>
            <a:r>
              <a:rPr b="0" lang="fr-FR" sz="1000" spc="-1" strike="noStrike">
                <a:solidFill>
                  <a:srgbClr val="000000"/>
                </a:solidFill>
                <a:latin typeface="Arial"/>
                <a:ea typeface="DejaVu Sans"/>
              </a:rPr>
              <a:t>Nous travaillons de différentes façons pour stimuler les différentes intelligences</a:t>
            </a:r>
            <a:endParaRPr b="0" lang="fr-FR" sz="1000" spc="-1" strike="noStrike">
              <a:latin typeface="Arial"/>
            </a:endParaRPr>
          </a:p>
        </p:txBody>
      </p:sp>
      <p:sp>
        <p:nvSpPr>
          <p:cNvPr id="44" name="CustomShape 7"/>
          <p:cNvSpPr/>
          <p:nvPr/>
        </p:nvSpPr>
        <p:spPr>
          <a:xfrm>
            <a:off x="5423760" y="513720"/>
            <a:ext cx="4939200" cy="3027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fr-FR" sz="1400" spc="-1" strike="noStrike">
                <a:solidFill>
                  <a:srgbClr val="000000"/>
                </a:solidFill>
                <a:latin typeface="Arial"/>
                <a:ea typeface="DejaVu Sans"/>
              </a:rPr>
              <a:t>Je collabore pour trier des balles de couleurs</a:t>
            </a:r>
            <a:endParaRPr b="0" lang="fr-FR" sz="1400" spc="-1" strike="noStrike">
              <a:latin typeface="Arial"/>
            </a:endParaRPr>
          </a:p>
        </p:txBody>
      </p:sp>
      <p:sp>
        <p:nvSpPr>
          <p:cNvPr id="45" name="CustomShape 8"/>
          <p:cNvSpPr/>
          <p:nvPr/>
        </p:nvSpPr>
        <p:spPr>
          <a:xfrm>
            <a:off x="5386320" y="4020120"/>
            <a:ext cx="4693680" cy="5158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fr-FR" sz="1400" spc="-1" strike="noStrike">
                <a:solidFill>
                  <a:srgbClr val="000000"/>
                </a:solidFill>
                <a:latin typeface="Arial"/>
                <a:ea typeface="DejaVu Sans"/>
              </a:rPr>
              <a:t>Je classe les photos et les animaux en fonction de ce que j’ai appris : pelage, milieu de vie, régime alimentaire</a:t>
            </a:r>
            <a:endParaRPr b="0" lang="fr-FR" sz="1400" spc="-1" strike="noStrike">
              <a:latin typeface="Arial"/>
            </a:endParaRPr>
          </a:p>
        </p:txBody>
      </p:sp>
      <p:pic>
        <p:nvPicPr>
          <p:cNvPr id="46" name="" descr=""/>
          <p:cNvPicPr/>
          <p:nvPr/>
        </p:nvPicPr>
        <p:blipFill>
          <a:blip r:embed="rId1"/>
          <a:srcRect l="73689" t="4556" r="1055" b="53344"/>
          <a:stretch/>
        </p:blipFill>
        <p:spPr>
          <a:xfrm>
            <a:off x="9721800" y="902160"/>
            <a:ext cx="718200" cy="897840"/>
          </a:xfrm>
          <a:prstGeom prst="rect">
            <a:avLst/>
          </a:prstGeom>
          <a:ln>
            <a:noFill/>
          </a:ln>
        </p:spPr>
      </p:pic>
      <p:pic>
        <p:nvPicPr>
          <p:cNvPr id="47" name="" descr=""/>
          <p:cNvPicPr/>
          <p:nvPr/>
        </p:nvPicPr>
        <p:blipFill>
          <a:blip r:embed="rId2"/>
          <a:srcRect l="2102" t="3155" r="76854" b="54751"/>
          <a:stretch/>
        </p:blipFill>
        <p:spPr>
          <a:xfrm>
            <a:off x="4392000" y="792000"/>
            <a:ext cx="766440" cy="1150560"/>
          </a:xfrm>
          <a:prstGeom prst="rect">
            <a:avLst/>
          </a:prstGeom>
          <a:ln>
            <a:noFill/>
          </a:ln>
        </p:spPr>
      </p:pic>
      <p:pic>
        <p:nvPicPr>
          <p:cNvPr id="48" name="" descr=""/>
          <p:cNvPicPr/>
          <p:nvPr/>
        </p:nvPicPr>
        <p:blipFill>
          <a:blip r:embed="rId3"/>
          <a:srcRect l="49476" t="3155" r="26319" b="53344"/>
          <a:stretch/>
        </p:blipFill>
        <p:spPr>
          <a:xfrm>
            <a:off x="3456000" y="3565440"/>
            <a:ext cx="880200" cy="1186560"/>
          </a:xfrm>
          <a:prstGeom prst="rect">
            <a:avLst/>
          </a:prstGeom>
          <a:ln>
            <a:noFill/>
          </a:ln>
        </p:spPr>
      </p:pic>
      <p:sp>
        <p:nvSpPr>
          <p:cNvPr id="49" name="CustomShape 9"/>
          <p:cNvSpPr/>
          <p:nvPr/>
        </p:nvSpPr>
        <p:spPr>
          <a:xfrm>
            <a:off x="1512000" y="1224000"/>
            <a:ext cx="2808000" cy="1784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9320" bIns="45000">
            <a:noAutofit/>
          </a:bodyPr>
          <a:p>
            <a:r>
              <a:rPr b="0" lang="fr-FR" sz="1100" spc="-1" strike="noStrike">
                <a:solidFill>
                  <a:srgbClr val="000000"/>
                </a:solidFill>
                <a:latin typeface="TrebuchetMS"/>
                <a:ea typeface="TrebuchetMS"/>
              </a:rPr>
              <a:t>Pourquoi les chameaux ont-ils une bosse ? Pourquoi les girafes ont-elles un long cou ? Pourquoi les serpents n'ont-ils pas de pattes ? Pourquoi les éléphants ont-ils une troupe ? Attention ! Parmi les réponses proposées dans ce livre, si certaines sont parfaitement exactes, d'autres, totalement farfelues, sont aussi drôles que les illustrations. Et si l'on n'est pas convaincu, rien n'empêche d'inventer d'autres explications !</a:t>
            </a:r>
            <a:endParaRPr b="0" lang="fr-FR" sz="1100" spc="-1" strike="noStrike">
              <a:solidFill>
                <a:srgbClr val="000000"/>
              </a:solidFill>
              <a:latin typeface="Trebuchet MS"/>
            </a:endParaRPr>
          </a:p>
        </p:txBody>
      </p:sp>
      <p:pic>
        <p:nvPicPr>
          <p:cNvPr id="50" name="" descr=""/>
          <p:cNvPicPr/>
          <p:nvPr/>
        </p:nvPicPr>
        <p:blipFill>
          <a:blip r:embed="rId4"/>
          <a:srcRect l="23327" t="49995" r="51665" b="7780"/>
          <a:stretch/>
        </p:blipFill>
        <p:spPr>
          <a:xfrm>
            <a:off x="9828360" y="4464000"/>
            <a:ext cx="863280" cy="1093680"/>
          </a:xfrm>
          <a:prstGeom prst="rect">
            <a:avLst/>
          </a:prstGeom>
          <a:ln>
            <a:noFill/>
          </a:ln>
        </p:spPr>
      </p:pic>
      <p:pic>
        <p:nvPicPr>
          <p:cNvPr id="51" name="" descr=""/>
          <p:cNvPicPr/>
          <p:nvPr/>
        </p:nvPicPr>
        <p:blipFill>
          <a:blip r:embed="rId5"/>
          <a:srcRect l="48331" t="52215" r="27500" b="7780"/>
          <a:stretch/>
        </p:blipFill>
        <p:spPr>
          <a:xfrm>
            <a:off x="9864000" y="1944000"/>
            <a:ext cx="647280" cy="803880"/>
          </a:xfrm>
          <a:prstGeom prst="rect">
            <a:avLst/>
          </a:prstGeom>
          <a:ln>
            <a:noFill/>
          </a:ln>
        </p:spPr>
      </p:pic>
      <p:pic>
        <p:nvPicPr>
          <p:cNvPr id="52" name="" descr=""/>
          <p:cNvPicPr/>
          <p:nvPr/>
        </p:nvPicPr>
        <p:blipFill>
          <a:blip r:embed="rId6"/>
          <a:stretch/>
        </p:blipFill>
        <p:spPr>
          <a:xfrm>
            <a:off x="144000" y="3312000"/>
            <a:ext cx="2347200" cy="1656000"/>
          </a:xfrm>
          <a:prstGeom prst="rect">
            <a:avLst/>
          </a:prstGeom>
          <a:ln>
            <a:noFill/>
          </a:ln>
        </p:spPr>
      </p:pic>
      <p:pic>
        <p:nvPicPr>
          <p:cNvPr id="53" name="" descr=""/>
          <p:cNvPicPr/>
          <p:nvPr/>
        </p:nvPicPr>
        <p:blipFill>
          <a:blip r:embed="rId7"/>
          <a:stretch/>
        </p:blipFill>
        <p:spPr>
          <a:xfrm>
            <a:off x="80640" y="1298520"/>
            <a:ext cx="1431360" cy="1437480"/>
          </a:xfrm>
          <a:prstGeom prst="rect">
            <a:avLst/>
          </a:prstGeom>
          <a:ln>
            <a:noFill/>
          </a:ln>
        </p:spPr>
      </p:pic>
      <p:sp>
        <p:nvSpPr>
          <p:cNvPr id="54" name="TextShape 10"/>
          <p:cNvSpPr txBox="1"/>
          <p:nvPr/>
        </p:nvSpPr>
        <p:spPr>
          <a:xfrm>
            <a:off x="214200" y="3024000"/>
            <a:ext cx="2449800" cy="346320"/>
          </a:xfrm>
          <a:prstGeom prst="rect">
            <a:avLst/>
          </a:prstGeom>
          <a:noFill/>
          <a:ln>
            <a:noFill/>
          </a:ln>
        </p:spPr>
        <p:txBody>
          <a:bodyPr lIns="90000" rIns="90000" tIns="45000" bIns="45000">
            <a:spAutoFit/>
          </a:bodyPr>
          <a:p>
            <a:r>
              <a:rPr b="0" lang="fr-FR" sz="1800" spc="-1" strike="noStrike">
                <a:latin typeface="Arial"/>
              </a:rPr>
              <a:t>L’artiste de la semaine</a:t>
            </a:r>
            <a:endParaRPr b="0" lang="fr-FR" sz="1800" spc="-1" strike="noStrike">
              <a:latin typeface="Arial"/>
            </a:endParaRPr>
          </a:p>
        </p:txBody>
      </p:sp>
      <p:sp>
        <p:nvSpPr>
          <p:cNvPr id="55" name="TextShape 11"/>
          <p:cNvSpPr txBox="1"/>
          <p:nvPr/>
        </p:nvSpPr>
        <p:spPr>
          <a:xfrm>
            <a:off x="64800" y="4926960"/>
            <a:ext cx="5258880" cy="401400"/>
          </a:xfrm>
          <a:prstGeom prst="rect">
            <a:avLst/>
          </a:prstGeom>
          <a:noFill/>
          <a:ln>
            <a:noFill/>
          </a:ln>
        </p:spPr>
        <p:txBody>
          <a:bodyPr lIns="90000" rIns="90000" tIns="45000" bIns="45000">
            <a:spAutoFit/>
          </a:bodyPr>
          <a:p>
            <a:r>
              <a:rPr b="0" lang="fr-FR" sz="1100" spc="-1" strike="noStrike">
                <a:latin typeface="Arial"/>
              </a:rPr>
              <a:t>J’utilise des outils et des objets variés afin de développer des habiletés et d’en découvrir l’usage</a:t>
            </a:r>
            <a:endParaRPr b="0" lang="fr-FR" sz="1100" spc="-1" strike="noStrike">
              <a:latin typeface="Arial"/>
            </a:endParaRPr>
          </a:p>
        </p:txBody>
      </p:sp>
      <p:pic>
        <p:nvPicPr>
          <p:cNvPr id="56" name="" descr=""/>
          <p:cNvPicPr/>
          <p:nvPr/>
        </p:nvPicPr>
        <p:blipFill>
          <a:blip r:embed="rId8"/>
          <a:stretch/>
        </p:blipFill>
        <p:spPr>
          <a:xfrm>
            <a:off x="1512000" y="5277600"/>
            <a:ext cx="2082960" cy="2066400"/>
          </a:xfrm>
          <a:prstGeom prst="rect">
            <a:avLst/>
          </a:prstGeom>
          <a:ln>
            <a:noFill/>
          </a:ln>
        </p:spPr>
      </p:pic>
      <p:pic>
        <p:nvPicPr>
          <p:cNvPr id="57" name="" descr=""/>
          <p:cNvPicPr/>
          <p:nvPr/>
        </p:nvPicPr>
        <p:blipFill>
          <a:blip r:embed="rId9"/>
          <a:stretch/>
        </p:blipFill>
        <p:spPr>
          <a:xfrm>
            <a:off x="5472000" y="982800"/>
            <a:ext cx="1800000" cy="2401200"/>
          </a:xfrm>
          <a:prstGeom prst="rect">
            <a:avLst/>
          </a:prstGeom>
          <a:ln>
            <a:noFill/>
          </a:ln>
        </p:spPr>
      </p:pic>
      <p:pic>
        <p:nvPicPr>
          <p:cNvPr id="58" name="" descr=""/>
          <p:cNvPicPr/>
          <p:nvPr/>
        </p:nvPicPr>
        <p:blipFill>
          <a:blip r:embed="rId10"/>
          <a:stretch/>
        </p:blipFill>
        <p:spPr>
          <a:xfrm>
            <a:off x="5386680" y="4687920"/>
            <a:ext cx="2101320" cy="1576080"/>
          </a:xfrm>
          <a:prstGeom prst="rect">
            <a:avLst/>
          </a:prstGeom>
          <a:ln>
            <a:noFill/>
          </a:ln>
        </p:spPr>
      </p:pic>
      <p:pic>
        <p:nvPicPr>
          <p:cNvPr id="59" name="" descr=""/>
          <p:cNvPicPr/>
          <p:nvPr/>
        </p:nvPicPr>
        <p:blipFill>
          <a:blip r:embed="rId11"/>
          <a:stretch/>
        </p:blipFill>
        <p:spPr>
          <a:xfrm>
            <a:off x="7505280" y="1296000"/>
            <a:ext cx="1566720" cy="1566720"/>
          </a:xfrm>
          <a:prstGeom prst="rect">
            <a:avLst/>
          </a:prstGeom>
          <a:ln>
            <a:noFill/>
          </a:ln>
        </p:spPr>
      </p:pic>
      <p:pic>
        <p:nvPicPr>
          <p:cNvPr id="60" name="" descr=""/>
          <p:cNvPicPr/>
          <p:nvPr/>
        </p:nvPicPr>
        <p:blipFill>
          <a:blip r:embed="rId12"/>
          <a:stretch/>
        </p:blipFill>
        <p:spPr>
          <a:xfrm>
            <a:off x="7632000" y="5557680"/>
            <a:ext cx="2549880" cy="1912320"/>
          </a:xfrm>
          <a:prstGeom prst="rect">
            <a:avLst/>
          </a:prstGeom>
          <a:ln>
            <a:noFill/>
          </a:ln>
        </p:spPr>
      </p:pic>
    </p:spTree>
  </p:cSld>
  <mc:AlternateContent>
    <mc:Choice Requires="p14">
      <p:transition spd="slow" p14:dur="3000"/>
    </mc:Choice>
    <mc:Fallback>
      <p:transition spd="slow"/>
    </mc:Fallback>
  </mc:AlternateContent>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291</TotalTime>
  <Application>LibreOffice/6.1.6.3$Windows_X86_64 LibreOffice_project/5896ab1714085361c45cf540f76f60673dd96a72</Application>
  <Words>266</Words>
  <Paragraphs>27</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2015-08-24T15:37:23Z</dcterms:created>
  <dc:creator>isa</dc:creator>
  <dc:description/>
  <dc:language>fr-FR</dc:language>
  <cp:lastModifiedBy/>
  <cp:lastPrinted>2019-09-11T15:10:56Z</cp:lastPrinted>
  <dcterms:modified xsi:type="dcterms:W3CDTF">2019-09-25T13:11:52Z</dcterms:modified>
  <cp:revision>22</cp:revision>
  <dc:subject/>
  <dc:title>Diapositive 1</dc:title>
</cp:coreProperties>
</file>