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0691812"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24" name="PlaceHolder 2"/>
          <p:cNvSpPr>
            <a:spLocks noGrp="1"/>
          </p:cNvSpPr>
          <p:nvPr>
            <p:ph type="body"/>
          </p:nvPr>
        </p:nvSpPr>
        <p:spPr>
          <a:xfrm>
            <a:off x="534240" y="1768680"/>
            <a:ext cx="9622080" cy="209088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534240" y="4058640"/>
            <a:ext cx="96220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534240" y="1768680"/>
            <a:ext cx="4695480" cy="209088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5464800" y="1768680"/>
            <a:ext cx="4695480" cy="209088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534240" y="4058640"/>
            <a:ext cx="4695480" cy="209088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5464800" y="4058640"/>
            <a:ext cx="46954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32" name="PlaceHolder 2"/>
          <p:cNvSpPr>
            <a:spLocks noGrp="1"/>
          </p:cNvSpPr>
          <p:nvPr>
            <p:ph type="body"/>
          </p:nvPr>
        </p:nvSpPr>
        <p:spPr>
          <a:xfrm>
            <a:off x="534240" y="1768680"/>
            <a:ext cx="3098160" cy="209088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3787560" y="1768680"/>
            <a:ext cx="3098160" cy="209088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7041240" y="1768680"/>
            <a:ext cx="3098160" cy="209088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534240" y="4058640"/>
            <a:ext cx="3098160" cy="209088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3787560" y="4058640"/>
            <a:ext cx="3098160" cy="209088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7041240" y="4058640"/>
            <a:ext cx="309816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3" name="PlaceHolder 2"/>
          <p:cNvSpPr>
            <a:spLocks noGrp="1"/>
          </p:cNvSpPr>
          <p:nvPr>
            <p:ph type="subTitle"/>
          </p:nvPr>
        </p:nvSpPr>
        <p:spPr>
          <a:xfrm>
            <a:off x="534240" y="1768680"/>
            <a:ext cx="962208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5" name="PlaceHolder 2"/>
          <p:cNvSpPr>
            <a:spLocks noGrp="1"/>
          </p:cNvSpPr>
          <p:nvPr>
            <p:ph type="body"/>
          </p:nvPr>
        </p:nvSpPr>
        <p:spPr>
          <a:xfrm>
            <a:off x="534240" y="1768680"/>
            <a:ext cx="9622080" cy="43840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7" name="PlaceHolder 2"/>
          <p:cNvSpPr>
            <a:spLocks noGrp="1"/>
          </p:cNvSpPr>
          <p:nvPr>
            <p:ph type="body"/>
          </p:nvPr>
        </p:nvSpPr>
        <p:spPr>
          <a:xfrm>
            <a:off x="534240" y="1768680"/>
            <a:ext cx="4695480" cy="43840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5464800" y="1768680"/>
            <a:ext cx="4695480" cy="43840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34240" y="301320"/>
            <a:ext cx="962208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12" name="PlaceHolder 2"/>
          <p:cNvSpPr>
            <a:spLocks noGrp="1"/>
          </p:cNvSpPr>
          <p:nvPr>
            <p:ph type="body"/>
          </p:nvPr>
        </p:nvSpPr>
        <p:spPr>
          <a:xfrm>
            <a:off x="534240" y="1768680"/>
            <a:ext cx="4695480" cy="209088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5464800" y="1768680"/>
            <a:ext cx="4695480" cy="43840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534240" y="4058640"/>
            <a:ext cx="46954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16" name="PlaceHolder 2"/>
          <p:cNvSpPr>
            <a:spLocks noGrp="1"/>
          </p:cNvSpPr>
          <p:nvPr>
            <p:ph type="body"/>
          </p:nvPr>
        </p:nvSpPr>
        <p:spPr>
          <a:xfrm>
            <a:off x="534240" y="1768680"/>
            <a:ext cx="4695480" cy="43840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5464800" y="1768680"/>
            <a:ext cx="4695480" cy="209088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5464800" y="4058640"/>
            <a:ext cx="46954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20" name="PlaceHolder 2"/>
          <p:cNvSpPr>
            <a:spLocks noGrp="1"/>
          </p:cNvSpPr>
          <p:nvPr>
            <p:ph type="body"/>
          </p:nvPr>
        </p:nvSpPr>
        <p:spPr>
          <a:xfrm>
            <a:off x="534240" y="1768680"/>
            <a:ext cx="4695480" cy="209088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5464800" y="1768680"/>
            <a:ext cx="4695480" cy="209088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534240" y="4058640"/>
            <a:ext cx="9622080" cy="209088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34240" y="301320"/>
            <a:ext cx="9622080" cy="1261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CustomShape 1"/>
          <p:cNvSpPr/>
          <p:nvPr/>
        </p:nvSpPr>
        <p:spPr>
          <a:xfrm>
            <a:off x="5250600" y="360"/>
            <a:ext cx="360" cy="7557120"/>
          </a:xfrm>
          <a:custGeom>
            <a:avLst/>
            <a:gdLst/>
            <a:ahLst/>
            <a:rect l="l" t="t" r="r" b="b"/>
            <a:pathLst>
              <a:path w="21600" h="226800000">
                <a:moveTo>
                  <a:pt x="0" y="0"/>
                </a:moveTo>
                <a:lnTo>
                  <a:pt x="21600" y="226800000"/>
                </a:lnTo>
              </a:path>
            </a:pathLst>
          </a:custGeom>
          <a:noFill/>
          <a:ln w="9360">
            <a:solidFill>
              <a:srgbClr val="000000"/>
            </a:solidFill>
            <a:miter/>
          </a:ln>
        </p:spPr>
        <p:style>
          <a:lnRef idx="0"/>
          <a:fillRef idx="0"/>
          <a:effectRef idx="0"/>
          <a:fontRef idx="minor"/>
        </p:style>
      </p:sp>
      <p:sp>
        <p:nvSpPr>
          <p:cNvPr id="39" name="CustomShape 2"/>
          <p:cNvSpPr/>
          <p:nvPr/>
        </p:nvSpPr>
        <p:spPr>
          <a:xfrm>
            <a:off x="245520" y="110160"/>
            <a:ext cx="4966200" cy="575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36720" rIns="36720" tIns="36720" bIns="36720" anchorCtr="1">
            <a:noAutofit/>
          </a:bodyPr>
          <a:p>
            <a:pPr algn="ctr">
              <a:lnSpc>
                <a:spcPct val="100000"/>
              </a:lnSpc>
            </a:pPr>
            <a:r>
              <a:rPr b="0" lang="fr-FR" sz="2600" spc="-1" strike="noStrike">
                <a:solidFill>
                  <a:srgbClr val="000000"/>
                </a:solidFill>
                <a:latin typeface="Trebuchet MS"/>
                <a:ea typeface="Arial"/>
              </a:rPr>
              <a:t>Semaine du 30 Septembre 2019</a:t>
            </a:r>
            <a:endParaRPr b="0" lang="fr-FR" sz="2600" spc="-1" strike="noStrike">
              <a:latin typeface="Arial"/>
            </a:endParaRPr>
          </a:p>
        </p:txBody>
      </p:sp>
      <p:sp>
        <p:nvSpPr>
          <p:cNvPr id="40" name="CustomShape 3"/>
          <p:cNvSpPr/>
          <p:nvPr/>
        </p:nvSpPr>
        <p:spPr>
          <a:xfrm>
            <a:off x="131040" y="1080000"/>
            <a:ext cx="2820960" cy="682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36720" rIns="36720" tIns="36720" bIns="36720" anchorCtr="1">
            <a:noAutofit/>
          </a:bodyPr>
          <a:p>
            <a:pPr>
              <a:lnSpc>
                <a:spcPct val="100000"/>
              </a:lnSpc>
            </a:pPr>
            <a:r>
              <a:rPr b="0" lang="fr-FR" sz="1600" spc="-1" strike="noStrike">
                <a:solidFill>
                  <a:srgbClr val="000000"/>
                </a:solidFill>
                <a:latin typeface="Trebuchet MS"/>
                <a:ea typeface="Arial"/>
              </a:rPr>
              <a:t>Les livres de la semaine</a:t>
            </a:r>
            <a:endParaRPr b="0" lang="fr-FR" sz="1600" spc="-1" strike="noStrike">
              <a:latin typeface="Arial"/>
            </a:endParaRPr>
          </a:p>
        </p:txBody>
      </p:sp>
      <p:sp>
        <p:nvSpPr>
          <p:cNvPr id="41" name="CustomShape 4"/>
          <p:cNvSpPr/>
          <p:nvPr/>
        </p:nvSpPr>
        <p:spPr>
          <a:xfrm>
            <a:off x="209520" y="579960"/>
            <a:ext cx="5180760" cy="932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36720" rIns="36720" tIns="36720" bIns="36720" anchorCtr="1">
            <a:noAutofit/>
          </a:bodyPr>
          <a:p>
            <a:pPr algn="ctr">
              <a:lnSpc>
                <a:spcPct val="100000"/>
              </a:lnSpc>
            </a:pPr>
            <a:r>
              <a:rPr b="0" lang="fr-FR" sz="1200" spc="-1" strike="noStrike">
                <a:solidFill>
                  <a:srgbClr val="000000"/>
                </a:solidFill>
                <a:latin typeface="Trebuchet MS"/>
                <a:ea typeface="Arial"/>
              </a:rPr>
              <a:t>Période 1 </a:t>
            </a:r>
            <a:r>
              <a:rPr b="0" lang="fr-FR" sz="1400" spc="-1" strike="noStrike">
                <a:solidFill>
                  <a:srgbClr val="000000"/>
                </a:solidFill>
                <a:latin typeface="Trebuchet MS"/>
                <a:ea typeface="Arial"/>
              </a:rPr>
              <a:t>EXPLORER LE MONDE</a:t>
            </a:r>
            <a:endParaRPr b="0" lang="fr-FR" sz="1400" spc="-1" strike="noStrike">
              <a:latin typeface="Arial"/>
            </a:endParaRPr>
          </a:p>
        </p:txBody>
      </p:sp>
      <p:sp>
        <p:nvSpPr>
          <p:cNvPr id="42" name="CustomShape 5"/>
          <p:cNvSpPr/>
          <p:nvPr/>
        </p:nvSpPr>
        <p:spPr>
          <a:xfrm>
            <a:off x="5248440" y="720"/>
            <a:ext cx="360" cy="7557480"/>
          </a:xfrm>
          <a:custGeom>
            <a:avLst/>
            <a:gdLst/>
            <a:ahLst/>
            <a:rect l="l" t="t" r="r" b="b"/>
            <a:pathLst>
              <a:path w="21600" h="226800000">
                <a:moveTo>
                  <a:pt x="0" y="0"/>
                </a:moveTo>
                <a:lnTo>
                  <a:pt x="21600" y="226800000"/>
                </a:lnTo>
              </a:path>
            </a:pathLst>
          </a:custGeom>
          <a:noFill/>
          <a:ln w="9360">
            <a:solidFill>
              <a:srgbClr val="000000"/>
            </a:solidFill>
            <a:miter/>
          </a:ln>
        </p:spPr>
        <p:style>
          <a:lnRef idx="0"/>
          <a:fillRef idx="0"/>
          <a:effectRef idx="0"/>
          <a:fontRef idx="minor"/>
        </p:style>
      </p:sp>
      <p:sp>
        <p:nvSpPr>
          <p:cNvPr id="43" name="CustomShape 6"/>
          <p:cNvSpPr/>
          <p:nvPr/>
        </p:nvSpPr>
        <p:spPr>
          <a:xfrm>
            <a:off x="5755680" y="9720"/>
            <a:ext cx="46386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Arial"/>
                <a:ea typeface="DejaVu Sans"/>
              </a:rPr>
              <a:t>J’apprends à classer, ranger et à trier</a:t>
            </a:r>
            <a:endParaRPr b="0" lang="fr-FR" sz="1800" spc="-1" strike="noStrike">
              <a:latin typeface="Arial"/>
            </a:endParaRPr>
          </a:p>
          <a:p>
            <a:pPr algn="ctr">
              <a:lnSpc>
                <a:spcPct val="100000"/>
              </a:lnSpc>
            </a:pPr>
            <a:r>
              <a:rPr b="0" lang="fr-FR" sz="1000" spc="-1" strike="noStrike">
                <a:solidFill>
                  <a:srgbClr val="000000"/>
                </a:solidFill>
                <a:latin typeface="Arial"/>
                <a:ea typeface="DejaVu Sans"/>
              </a:rPr>
              <a:t>Nous travaillons de différentes façons pour stimuler les différentes intelligences</a:t>
            </a:r>
            <a:endParaRPr b="0" lang="fr-FR" sz="1000" spc="-1" strike="noStrike">
              <a:latin typeface="Arial"/>
            </a:endParaRPr>
          </a:p>
        </p:txBody>
      </p:sp>
      <p:sp>
        <p:nvSpPr>
          <p:cNvPr id="44" name="CustomShape 7"/>
          <p:cNvSpPr/>
          <p:nvPr/>
        </p:nvSpPr>
        <p:spPr>
          <a:xfrm>
            <a:off x="5357160" y="705240"/>
            <a:ext cx="493884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Arial"/>
                <a:ea typeface="DejaVu Sans"/>
              </a:rPr>
              <a:t>J’apprends à situer les objets : je nome les animaux et je les situe et le les place</a:t>
            </a:r>
            <a:endParaRPr b="0" lang="fr-FR" sz="1400" spc="-1" strike="noStrike">
              <a:latin typeface="Arial"/>
            </a:endParaRPr>
          </a:p>
        </p:txBody>
      </p:sp>
      <p:sp>
        <p:nvSpPr>
          <p:cNvPr id="45" name="CustomShape 8"/>
          <p:cNvSpPr/>
          <p:nvPr/>
        </p:nvSpPr>
        <p:spPr>
          <a:xfrm>
            <a:off x="5386680" y="3600000"/>
            <a:ext cx="469332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Arial"/>
                <a:ea typeface="DejaVu Sans"/>
              </a:rPr>
              <a:t>J’identifie les animaux en fonction de leur mode de déplacement et des traces qu’ils laissent  </a:t>
            </a:r>
            <a:endParaRPr b="0" lang="fr-FR" sz="1400" spc="-1" strike="noStrike">
              <a:latin typeface="Arial"/>
            </a:endParaRPr>
          </a:p>
        </p:txBody>
      </p:sp>
      <p:pic>
        <p:nvPicPr>
          <p:cNvPr id="46" name="" descr=""/>
          <p:cNvPicPr/>
          <p:nvPr/>
        </p:nvPicPr>
        <p:blipFill>
          <a:blip r:embed="rId1"/>
          <a:srcRect l="2102" t="3155" r="76866" b="54761"/>
          <a:stretch/>
        </p:blipFill>
        <p:spPr>
          <a:xfrm>
            <a:off x="4032000" y="2952000"/>
            <a:ext cx="766080" cy="1150200"/>
          </a:xfrm>
          <a:prstGeom prst="rect">
            <a:avLst/>
          </a:prstGeom>
          <a:ln>
            <a:noFill/>
          </a:ln>
        </p:spPr>
      </p:pic>
      <p:sp>
        <p:nvSpPr>
          <p:cNvPr id="47" name="CustomShape 9"/>
          <p:cNvSpPr/>
          <p:nvPr/>
        </p:nvSpPr>
        <p:spPr>
          <a:xfrm>
            <a:off x="2232000" y="1959480"/>
            <a:ext cx="2807640" cy="1784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9320" bIns="45000">
            <a:noAutofit/>
          </a:bodyPr>
          <a:p>
            <a:pPr>
              <a:lnSpc>
                <a:spcPct val="100000"/>
              </a:lnSpc>
            </a:pPr>
            <a:r>
              <a:rPr b="0" lang="fr-FR" sz="1100" spc="-1" strike="noStrike">
                <a:solidFill>
                  <a:srgbClr val="000000"/>
                </a:solidFill>
                <a:latin typeface="Trebuchet MS"/>
                <a:ea typeface="TrebuchetMS"/>
              </a:rPr>
              <a:t>Parfois le petit tigre ne veut pas dormir. Alors sa maman lui parle du monde plein de rêves et des endroits magiques où il peut aller en fermant les yeux. Et, à son réveil, c'est sûr qu'elle sera toujours là, près de lui. </a:t>
            </a:r>
            <a:endParaRPr b="0" lang="fr-FR" sz="1100" spc="-1" strike="noStrike">
              <a:latin typeface="Arial"/>
            </a:endParaRPr>
          </a:p>
        </p:txBody>
      </p:sp>
      <p:pic>
        <p:nvPicPr>
          <p:cNvPr id="48" name="" descr=""/>
          <p:cNvPicPr/>
          <p:nvPr/>
        </p:nvPicPr>
        <p:blipFill>
          <a:blip r:embed="rId2"/>
          <a:srcRect l="23331" t="50005" r="51673" b="7780"/>
          <a:stretch/>
        </p:blipFill>
        <p:spPr>
          <a:xfrm>
            <a:off x="9230400" y="4018680"/>
            <a:ext cx="862920" cy="1093320"/>
          </a:xfrm>
          <a:prstGeom prst="rect">
            <a:avLst/>
          </a:prstGeom>
          <a:ln>
            <a:noFill/>
          </a:ln>
        </p:spPr>
      </p:pic>
      <p:pic>
        <p:nvPicPr>
          <p:cNvPr id="49" name="" descr=""/>
          <p:cNvPicPr/>
          <p:nvPr/>
        </p:nvPicPr>
        <p:blipFill>
          <a:blip r:embed="rId3"/>
          <a:stretch/>
        </p:blipFill>
        <p:spPr>
          <a:xfrm>
            <a:off x="288000" y="4824000"/>
            <a:ext cx="1510920" cy="1938240"/>
          </a:xfrm>
          <a:prstGeom prst="rect">
            <a:avLst/>
          </a:prstGeom>
          <a:ln>
            <a:noFill/>
          </a:ln>
        </p:spPr>
      </p:pic>
      <p:sp>
        <p:nvSpPr>
          <p:cNvPr id="50" name="TextShape 10"/>
          <p:cNvSpPr txBox="1"/>
          <p:nvPr/>
        </p:nvSpPr>
        <p:spPr>
          <a:xfrm>
            <a:off x="216000" y="4176000"/>
            <a:ext cx="5032440" cy="459000"/>
          </a:xfrm>
          <a:prstGeom prst="rect">
            <a:avLst/>
          </a:prstGeom>
          <a:noFill/>
          <a:ln>
            <a:noFill/>
          </a:ln>
        </p:spPr>
        <p:txBody>
          <a:bodyPr lIns="90000" rIns="90000" tIns="45000" bIns="45000">
            <a:spAutoFit/>
          </a:bodyPr>
          <a:p>
            <a:r>
              <a:rPr b="1" lang="fr-FR" sz="1300" spc="-1" strike="noStrike">
                <a:latin typeface="Arial"/>
              </a:rPr>
              <a:t>Je découvre l’existence d’une autre langue à travers un album que je connais déjà en français</a:t>
            </a:r>
            <a:endParaRPr b="1" lang="fr-FR" sz="1300" spc="-1" strike="noStrike">
              <a:latin typeface="Arial"/>
            </a:endParaRPr>
          </a:p>
        </p:txBody>
      </p:sp>
      <p:pic>
        <p:nvPicPr>
          <p:cNvPr id="51" name="" descr=""/>
          <p:cNvPicPr/>
          <p:nvPr/>
        </p:nvPicPr>
        <p:blipFill>
          <a:blip r:embed="rId4"/>
          <a:stretch/>
        </p:blipFill>
        <p:spPr>
          <a:xfrm>
            <a:off x="340200" y="1511280"/>
            <a:ext cx="1670400" cy="1656720"/>
          </a:xfrm>
          <a:prstGeom prst="rect">
            <a:avLst/>
          </a:prstGeom>
          <a:ln>
            <a:noFill/>
          </a:ln>
        </p:spPr>
      </p:pic>
      <p:pic>
        <p:nvPicPr>
          <p:cNvPr id="52" name="" descr=""/>
          <p:cNvPicPr/>
          <p:nvPr/>
        </p:nvPicPr>
        <p:blipFill>
          <a:blip r:embed="rId5"/>
          <a:srcRect l="47272" t="0" r="25626" b="55018"/>
          <a:stretch/>
        </p:blipFill>
        <p:spPr>
          <a:xfrm>
            <a:off x="5544000" y="4235040"/>
            <a:ext cx="935640" cy="1164960"/>
          </a:xfrm>
          <a:prstGeom prst="rect">
            <a:avLst/>
          </a:prstGeom>
          <a:ln>
            <a:noFill/>
          </a:ln>
        </p:spPr>
      </p:pic>
      <p:pic>
        <p:nvPicPr>
          <p:cNvPr id="53" name="" descr=""/>
          <p:cNvPicPr/>
          <p:nvPr/>
        </p:nvPicPr>
        <p:blipFill>
          <a:blip r:embed="rId6"/>
          <a:srcRect l="47272" t="0" r="25626" b="55018"/>
          <a:stretch/>
        </p:blipFill>
        <p:spPr>
          <a:xfrm>
            <a:off x="9648000" y="1080000"/>
            <a:ext cx="935640" cy="1164960"/>
          </a:xfrm>
          <a:prstGeom prst="rect">
            <a:avLst/>
          </a:prstGeom>
          <a:ln>
            <a:noFill/>
          </a:ln>
        </p:spPr>
      </p:pic>
      <p:pic>
        <p:nvPicPr>
          <p:cNvPr id="54" name="" descr=""/>
          <p:cNvPicPr/>
          <p:nvPr/>
        </p:nvPicPr>
        <p:blipFill>
          <a:blip r:embed="rId7"/>
          <a:stretch/>
        </p:blipFill>
        <p:spPr>
          <a:xfrm>
            <a:off x="6918840" y="4104000"/>
            <a:ext cx="2153160" cy="1614240"/>
          </a:xfrm>
          <a:prstGeom prst="rect">
            <a:avLst/>
          </a:prstGeom>
          <a:ln>
            <a:noFill/>
          </a:ln>
        </p:spPr>
      </p:pic>
      <p:pic>
        <p:nvPicPr>
          <p:cNvPr id="55" name="" descr=""/>
          <p:cNvPicPr/>
          <p:nvPr/>
        </p:nvPicPr>
        <p:blipFill>
          <a:blip r:embed="rId8"/>
          <a:srcRect l="0" t="35241" r="0" b="12959"/>
          <a:stretch/>
        </p:blipFill>
        <p:spPr>
          <a:xfrm>
            <a:off x="7802280" y="2484000"/>
            <a:ext cx="2781720" cy="1079640"/>
          </a:xfrm>
          <a:prstGeom prst="rect">
            <a:avLst/>
          </a:prstGeom>
          <a:ln>
            <a:noFill/>
          </a:ln>
        </p:spPr>
      </p:pic>
      <p:sp>
        <p:nvSpPr>
          <p:cNvPr id="56" name="TextShape 11"/>
          <p:cNvSpPr txBox="1"/>
          <p:nvPr/>
        </p:nvSpPr>
        <p:spPr>
          <a:xfrm>
            <a:off x="8640000" y="5718240"/>
            <a:ext cx="1768680" cy="232200"/>
          </a:xfrm>
          <a:prstGeom prst="rect">
            <a:avLst/>
          </a:prstGeom>
          <a:noFill/>
          <a:ln>
            <a:noFill/>
          </a:ln>
        </p:spPr>
        <p:txBody>
          <a:bodyPr lIns="90000" rIns="90000" tIns="45000" bIns="45000">
            <a:spAutoFit/>
          </a:bodyPr>
          <a:p>
            <a:r>
              <a:rPr b="0" lang="fr-FR" sz="1000" spc="-1" strike="noStrike">
                <a:latin typeface="Arial"/>
              </a:rPr>
              <a:t>j’apprends à faire des traces</a:t>
            </a:r>
            <a:endParaRPr b="0" lang="fr-FR" sz="1000" spc="-1" strike="noStrike">
              <a:latin typeface="Arial"/>
            </a:endParaRPr>
          </a:p>
        </p:txBody>
      </p:sp>
      <p:pic>
        <p:nvPicPr>
          <p:cNvPr id="57" name="" descr=""/>
          <p:cNvPicPr/>
          <p:nvPr/>
        </p:nvPicPr>
        <p:blipFill>
          <a:blip r:embed="rId9"/>
          <a:srcRect l="5797" t="47698" r="2556" b="3259"/>
          <a:stretch/>
        </p:blipFill>
        <p:spPr>
          <a:xfrm>
            <a:off x="5400000" y="1260000"/>
            <a:ext cx="3096000" cy="1242000"/>
          </a:xfrm>
          <a:prstGeom prst="rect">
            <a:avLst/>
          </a:prstGeom>
          <a:ln>
            <a:noFill/>
          </a:ln>
        </p:spPr>
      </p:pic>
      <p:pic>
        <p:nvPicPr>
          <p:cNvPr id="58" name="" descr=""/>
          <p:cNvPicPr/>
          <p:nvPr/>
        </p:nvPicPr>
        <p:blipFill>
          <a:blip r:embed="rId10"/>
          <a:srcRect l="7595" t="10621" r="6317" b="11631"/>
          <a:stretch/>
        </p:blipFill>
        <p:spPr>
          <a:xfrm>
            <a:off x="5400000" y="5832000"/>
            <a:ext cx="2233080" cy="1512000"/>
          </a:xfrm>
          <a:prstGeom prst="rect">
            <a:avLst/>
          </a:prstGeom>
          <a:ln>
            <a:noFill/>
          </a:ln>
        </p:spPr>
      </p:pic>
      <p:pic>
        <p:nvPicPr>
          <p:cNvPr id="59" name="" descr=""/>
          <p:cNvPicPr/>
          <p:nvPr/>
        </p:nvPicPr>
        <p:blipFill>
          <a:blip r:embed="rId11"/>
          <a:stretch/>
        </p:blipFill>
        <p:spPr>
          <a:xfrm>
            <a:off x="8856720" y="5976720"/>
            <a:ext cx="1079280" cy="1439280"/>
          </a:xfrm>
          <a:prstGeom prst="rect">
            <a:avLst/>
          </a:prstGeom>
          <a:ln>
            <a:noFill/>
          </a:ln>
        </p:spPr>
      </p:pic>
      <p:sp>
        <p:nvSpPr>
          <p:cNvPr id="60" name="CustomShape 12"/>
          <p:cNvSpPr/>
          <p:nvPr/>
        </p:nvSpPr>
        <p:spPr>
          <a:xfrm>
            <a:off x="2196360" y="4877640"/>
            <a:ext cx="2807640" cy="1784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9320" bIns="45000">
            <a:noAutofit/>
          </a:bodyPr>
          <a:p>
            <a:pPr>
              <a:lnSpc>
                <a:spcPct val="100000"/>
              </a:lnSpc>
            </a:pPr>
            <a:r>
              <a:rPr b="0" lang="fr-FR" sz="1100" spc="-1" strike="noStrike">
                <a:solidFill>
                  <a:srgbClr val="000000"/>
                </a:solidFill>
                <a:latin typeface="Trebuchet MS"/>
                <a:ea typeface="TrebuchetMS"/>
              </a:rPr>
              <a:t>With your two yellow eyes and your purple hair… you d’ont scare me Big Green Monster </a:t>
            </a:r>
            <a:endParaRPr b="0" lang="fr-FR" sz="1100" spc="-1" strike="noStrike">
              <a:latin typeface="Arial"/>
            </a:endParaRPr>
          </a:p>
        </p:txBody>
      </p:sp>
    </p:spTree>
  </p:cSld>
  <mc:AlternateContent>
    <mc:Choice Requires="p14">
      <p:transition spd="slow" p14:dur="3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473</TotalTime>
  <Application>LibreOffice/6.1.6.3$Windows_X86_64 LibreOffice_project/5896ab1714085361c45cf540f76f60673dd96a72</Application>
  <Words>266</Words>
  <Paragraphs>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2015-08-24T15:37:23Z</dcterms:created>
  <dc:creator>isa</dc:creator>
  <dc:description/>
  <dc:language>fr-FR</dc:language>
  <cp:lastModifiedBy/>
  <cp:lastPrinted>2019-09-11T15:10:56Z</cp:lastPrinted>
  <dcterms:modified xsi:type="dcterms:W3CDTF">2019-10-02T11:58:08Z</dcterms:modified>
  <cp:revision>28</cp:revision>
  <dc:subject/>
  <dc:title>Diapositive 1</dc:title>
</cp:coreProperties>
</file>