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_rels/slide1.xml.rels" ContentType="application/vnd.openxmlformats-package.relationships+xml"/>
  <Override PartName="/ppt/media/image9.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Lst>
  <p:sldSz cx="10691812"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34240" y="301320"/>
            <a:ext cx="9622080" cy="1261800"/>
          </a:xfrm>
          <a:prstGeom prst="rect">
            <a:avLst/>
          </a:prstGeom>
        </p:spPr>
        <p:txBody>
          <a:bodyPr lIns="0" rIns="0" tIns="0" bIns="0" anchor="ctr">
            <a:spAutoFit/>
          </a:bodyPr>
          <a:p>
            <a:pPr algn="ctr"/>
            <a:endParaRPr b="0" lang="fr-FR" sz="4400" spc="-1" strike="noStrike">
              <a:latin typeface="Arial"/>
            </a:endParaRPr>
          </a:p>
        </p:txBody>
      </p:sp>
      <p:sp>
        <p:nvSpPr>
          <p:cNvPr id="24" name="PlaceHolder 2"/>
          <p:cNvSpPr>
            <a:spLocks noGrp="1"/>
          </p:cNvSpPr>
          <p:nvPr>
            <p:ph type="body"/>
          </p:nvPr>
        </p:nvSpPr>
        <p:spPr>
          <a:xfrm>
            <a:off x="534240" y="1768680"/>
            <a:ext cx="9622080" cy="2090880"/>
          </a:xfrm>
          <a:prstGeom prst="rect">
            <a:avLst/>
          </a:prstGeom>
        </p:spPr>
        <p:txBody>
          <a:bodyPr lIns="0" rIns="0" tIns="0" bIns="0">
            <a:normAutofit/>
          </a:bodyPr>
          <a:p>
            <a:endParaRPr b="0" lang="fr-FR" sz="3200" spc="-1" strike="noStrike">
              <a:latin typeface="Arial"/>
            </a:endParaRPr>
          </a:p>
        </p:txBody>
      </p:sp>
      <p:sp>
        <p:nvSpPr>
          <p:cNvPr id="25" name="PlaceHolder 3"/>
          <p:cNvSpPr>
            <a:spLocks noGrp="1"/>
          </p:cNvSpPr>
          <p:nvPr>
            <p:ph type="body"/>
          </p:nvPr>
        </p:nvSpPr>
        <p:spPr>
          <a:xfrm>
            <a:off x="534240" y="4058640"/>
            <a:ext cx="9622080" cy="2090880"/>
          </a:xfrm>
          <a:prstGeom prst="rect">
            <a:avLst/>
          </a:prstGeom>
        </p:spPr>
        <p:txBody>
          <a:bodyPr lIns="0" rIns="0" tIns="0" bIns="0">
            <a:normAutofit/>
          </a:bodyPr>
          <a:p>
            <a:endParaRPr b="0" lang="fr-F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34240" y="301320"/>
            <a:ext cx="9622080" cy="1261800"/>
          </a:xfrm>
          <a:prstGeom prst="rect">
            <a:avLst/>
          </a:prstGeom>
        </p:spPr>
        <p:txBody>
          <a:bodyPr lIns="0" rIns="0" tIns="0" bIns="0" anchor="ctr">
            <a:spAutoFit/>
          </a:bodyPr>
          <a:p>
            <a:pPr algn="ctr"/>
            <a:endParaRPr b="0" lang="fr-FR" sz="4400" spc="-1" strike="noStrike">
              <a:latin typeface="Arial"/>
            </a:endParaRPr>
          </a:p>
        </p:txBody>
      </p:sp>
      <p:sp>
        <p:nvSpPr>
          <p:cNvPr id="27" name="PlaceHolder 2"/>
          <p:cNvSpPr>
            <a:spLocks noGrp="1"/>
          </p:cNvSpPr>
          <p:nvPr>
            <p:ph type="body"/>
          </p:nvPr>
        </p:nvSpPr>
        <p:spPr>
          <a:xfrm>
            <a:off x="534240" y="1768680"/>
            <a:ext cx="4695480" cy="2090880"/>
          </a:xfrm>
          <a:prstGeom prst="rect">
            <a:avLst/>
          </a:prstGeom>
        </p:spPr>
        <p:txBody>
          <a:bodyPr lIns="0" rIns="0" tIns="0" bIns="0">
            <a:normAutofit/>
          </a:bodyPr>
          <a:p>
            <a:endParaRPr b="0" lang="fr-FR" sz="3200" spc="-1" strike="noStrike">
              <a:latin typeface="Arial"/>
            </a:endParaRPr>
          </a:p>
        </p:txBody>
      </p:sp>
      <p:sp>
        <p:nvSpPr>
          <p:cNvPr id="28" name="PlaceHolder 3"/>
          <p:cNvSpPr>
            <a:spLocks noGrp="1"/>
          </p:cNvSpPr>
          <p:nvPr>
            <p:ph type="body"/>
          </p:nvPr>
        </p:nvSpPr>
        <p:spPr>
          <a:xfrm>
            <a:off x="5464800" y="1768680"/>
            <a:ext cx="4695480" cy="2090880"/>
          </a:xfrm>
          <a:prstGeom prst="rect">
            <a:avLst/>
          </a:prstGeom>
        </p:spPr>
        <p:txBody>
          <a:bodyPr lIns="0" rIns="0" tIns="0" bIns="0">
            <a:normAutofit/>
          </a:bodyPr>
          <a:p>
            <a:endParaRPr b="0" lang="fr-FR" sz="3200" spc="-1" strike="noStrike">
              <a:latin typeface="Arial"/>
            </a:endParaRPr>
          </a:p>
        </p:txBody>
      </p:sp>
      <p:sp>
        <p:nvSpPr>
          <p:cNvPr id="29" name="PlaceHolder 4"/>
          <p:cNvSpPr>
            <a:spLocks noGrp="1"/>
          </p:cNvSpPr>
          <p:nvPr>
            <p:ph type="body"/>
          </p:nvPr>
        </p:nvSpPr>
        <p:spPr>
          <a:xfrm>
            <a:off x="534240" y="4058640"/>
            <a:ext cx="4695480" cy="2090880"/>
          </a:xfrm>
          <a:prstGeom prst="rect">
            <a:avLst/>
          </a:prstGeom>
        </p:spPr>
        <p:txBody>
          <a:bodyPr lIns="0" rIns="0" tIns="0" bIns="0">
            <a:normAutofit/>
          </a:bodyPr>
          <a:p>
            <a:endParaRPr b="0" lang="fr-FR" sz="3200" spc="-1" strike="noStrike">
              <a:latin typeface="Arial"/>
            </a:endParaRPr>
          </a:p>
        </p:txBody>
      </p:sp>
      <p:sp>
        <p:nvSpPr>
          <p:cNvPr id="30" name="PlaceHolder 5"/>
          <p:cNvSpPr>
            <a:spLocks noGrp="1"/>
          </p:cNvSpPr>
          <p:nvPr>
            <p:ph type="body"/>
          </p:nvPr>
        </p:nvSpPr>
        <p:spPr>
          <a:xfrm>
            <a:off x="5464800" y="4058640"/>
            <a:ext cx="4695480" cy="2090880"/>
          </a:xfrm>
          <a:prstGeom prst="rect">
            <a:avLst/>
          </a:prstGeom>
        </p:spPr>
        <p:txBody>
          <a:bodyPr lIns="0" rIns="0" tIns="0" bIns="0">
            <a:normAutofit/>
          </a:bodyPr>
          <a:p>
            <a:endParaRPr b="0" lang="fr-F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34240" y="301320"/>
            <a:ext cx="9622080" cy="1261800"/>
          </a:xfrm>
          <a:prstGeom prst="rect">
            <a:avLst/>
          </a:prstGeom>
        </p:spPr>
        <p:txBody>
          <a:bodyPr lIns="0" rIns="0" tIns="0" bIns="0" anchor="ctr">
            <a:spAutoFit/>
          </a:bodyPr>
          <a:p>
            <a:pPr algn="ctr"/>
            <a:endParaRPr b="0" lang="fr-FR" sz="4400" spc="-1" strike="noStrike">
              <a:latin typeface="Arial"/>
            </a:endParaRPr>
          </a:p>
        </p:txBody>
      </p:sp>
      <p:sp>
        <p:nvSpPr>
          <p:cNvPr id="32" name="PlaceHolder 2"/>
          <p:cNvSpPr>
            <a:spLocks noGrp="1"/>
          </p:cNvSpPr>
          <p:nvPr>
            <p:ph type="body"/>
          </p:nvPr>
        </p:nvSpPr>
        <p:spPr>
          <a:xfrm>
            <a:off x="534240" y="1768680"/>
            <a:ext cx="3098160" cy="2090880"/>
          </a:xfrm>
          <a:prstGeom prst="rect">
            <a:avLst/>
          </a:prstGeom>
        </p:spPr>
        <p:txBody>
          <a:bodyPr lIns="0" rIns="0" tIns="0" bIns="0">
            <a:normAutofit/>
          </a:bodyPr>
          <a:p>
            <a:endParaRPr b="0" lang="fr-FR" sz="3200" spc="-1" strike="noStrike">
              <a:latin typeface="Arial"/>
            </a:endParaRPr>
          </a:p>
        </p:txBody>
      </p:sp>
      <p:sp>
        <p:nvSpPr>
          <p:cNvPr id="33" name="PlaceHolder 3"/>
          <p:cNvSpPr>
            <a:spLocks noGrp="1"/>
          </p:cNvSpPr>
          <p:nvPr>
            <p:ph type="body"/>
          </p:nvPr>
        </p:nvSpPr>
        <p:spPr>
          <a:xfrm>
            <a:off x="3787560" y="1768680"/>
            <a:ext cx="3098160" cy="2090880"/>
          </a:xfrm>
          <a:prstGeom prst="rect">
            <a:avLst/>
          </a:prstGeom>
        </p:spPr>
        <p:txBody>
          <a:bodyPr lIns="0" rIns="0" tIns="0" bIns="0">
            <a:normAutofit/>
          </a:bodyPr>
          <a:p>
            <a:endParaRPr b="0" lang="fr-FR" sz="3200" spc="-1" strike="noStrike">
              <a:latin typeface="Arial"/>
            </a:endParaRPr>
          </a:p>
        </p:txBody>
      </p:sp>
      <p:sp>
        <p:nvSpPr>
          <p:cNvPr id="34" name="PlaceHolder 4"/>
          <p:cNvSpPr>
            <a:spLocks noGrp="1"/>
          </p:cNvSpPr>
          <p:nvPr>
            <p:ph type="body"/>
          </p:nvPr>
        </p:nvSpPr>
        <p:spPr>
          <a:xfrm>
            <a:off x="7041240" y="1768680"/>
            <a:ext cx="3098160" cy="2090880"/>
          </a:xfrm>
          <a:prstGeom prst="rect">
            <a:avLst/>
          </a:prstGeom>
        </p:spPr>
        <p:txBody>
          <a:bodyPr lIns="0" rIns="0" tIns="0" bIns="0">
            <a:normAutofit/>
          </a:bodyPr>
          <a:p>
            <a:endParaRPr b="0" lang="fr-FR" sz="3200" spc="-1" strike="noStrike">
              <a:latin typeface="Arial"/>
            </a:endParaRPr>
          </a:p>
        </p:txBody>
      </p:sp>
      <p:sp>
        <p:nvSpPr>
          <p:cNvPr id="35" name="PlaceHolder 5"/>
          <p:cNvSpPr>
            <a:spLocks noGrp="1"/>
          </p:cNvSpPr>
          <p:nvPr>
            <p:ph type="body"/>
          </p:nvPr>
        </p:nvSpPr>
        <p:spPr>
          <a:xfrm>
            <a:off x="534240" y="4058640"/>
            <a:ext cx="3098160" cy="2090880"/>
          </a:xfrm>
          <a:prstGeom prst="rect">
            <a:avLst/>
          </a:prstGeom>
        </p:spPr>
        <p:txBody>
          <a:bodyPr lIns="0" rIns="0" tIns="0" bIns="0">
            <a:normAutofit/>
          </a:bodyPr>
          <a:p>
            <a:endParaRPr b="0" lang="fr-FR" sz="3200" spc="-1" strike="noStrike">
              <a:latin typeface="Arial"/>
            </a:endParaRPr>
          </a:p>
        </p:txBody>
      </p:sp>
      <p:sp>
        <p:nvSpPr>
          <p:cNvPr id="36" name="PlaceHolder 6"/>
          <p:cNvSpPr>
            <a:spLocks noGrp="1"/>
          </p:cNvSpPr>
          <p:nvPr>
            <p:ph type="body"/>
          </p:nvPr>
        </p:nvSpPr>
        <p:spPr>
          <a:xfrm>
            <a:off x="3787560" y="4058640"/>
            <a:ext cx="3098160" cy="2090880"/>
          </a:xfrm>
          <a:prstGeom prst="rect">
            <a:avLst/>
          </a:prstGeom>
        </p:spPr>
        <p:txBody>
          <a:bodyPr lIns="0" rIns="0" tIns="0" bIns="0">
            <a:normAutofit/>
          </a:bodyPr>
          <a:p>
            <a:endParaRPr b="0" lang="fr-FR" sz="3200" spc="-1" strike="noStrike">
              <a:latin typeface="Arial"/>
            </a:endParaRPr>
          </a:p>
        </p:txBody>
      </p:sp>
      <p:sp>
        <p:nvSpPr>
          <p:cNvPr id="37" name="PlaceHolder 7"/>
          <p:cNvSpPr>
            <a:spLocks noGrp="1"/>
          </p:cNvSpPr>
          <p:nvPr>
            <p:ph type="body"/>
          </p:nvPr>
        </p:nvSpPr>
        <p:spPr>
          <a:xfrm>
            <a:off x="7041240" y="4058640"/>
            <a:ext cx="3098160" cy="2090880"/>
          </a:xfrm>
          <a:prstGeom prst="rect">
            <a:avLst/>
          </a:prstGeom>
        </p:spPr>
        <p:txBody>
          <a:bodyPr lIns="0" rIns="0" tIns="0" bIns="0">
            <a:normAutofit/>
          </a:bodyPr>
          <a:p>
            <a:endParaRPr b="0" lang="fr-F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34240" y="301320"/>
            <a:ext cx="9622080" cy="1261800"/>
          </a:xfrm>
          <a:prstGeom prst="rect">
            <a:avLst/>
          </a:prstGeom>
        </p:spPr>
        <p:txBody>
          <a:bodyPr lIns="0" rIns="0" tIns="0" bIns="0" anchor="ctr">
            <a:spAutoFit/>
          </a:bodyPr>
          <a:p>
            <a:pPr algn="ctr"/>
            <a:endParaRPr b="0" lang="fr-FR" sz="4400" spc="-1" strike="noStrike">
              <a:latin typeface="Arial"/>
            </a:endParaRPr>
          </a:p>
        </p:txBody>
      </p:sp>
      <p:sp>
        <p:nvSpPr>
          <p:cNvPr id="3" name="PlaceHolder 2"/>
          <p:cNvSpPr>
            <a:spLocks noGrp="1"/>
          </p:cNvSpPr>
          <p:nvPr>
            <p:ph type="subTitle"/>
          </p:nvPr>
        </p:nvSpPr>
        <p:spPr>
          <a:xfrm>
            <a:off x="534240" y="1768680"/>
            <a:ext cx="9622080" cy="438408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34240" y="301320"/>
            <a:ext cx="9622080" cy="1261800"/>
          </a:xfrm>
          <a:prstGeom prst="rect">
            <a:avLst/>
          </a:prstGeom>
        </p:spPr>
        <p:txBody>
          <a:bodyPr lIns="0" rIns="0" tIns="0" bIns="0" anchor="ctr">
            <a:spAutoFit/>
          </a:bodyPr>
          <a:p>
            <a:pPr algn="ctr"/>
            <a:endParaRPr b="0" lang="fr-FR" sz="4400" spc="-1" strike="noStrike">
              <a:latin typeface="Arial"/>
            </a:endParaRPr>
          </a:p>
        </p:txBody>
      </p:sp>
      <p:sp>
        <p:nvSpPr>
          <p:cNvPr id="5" name="PlaceHolder 2"/>
          <p:cNvSpPr>
            <a:spLocks noGrp="1"/>
          </p:cNvSpPr>
          <p:nvPr>
            <p:ph type="body"/>
          </p:nvPr>
        </p:nvSpPr>
        <p:spPr>
          <a:xfrm>
            <a:off x="534240" y="1768680"/>
            <a:ext cx="9622080" cy="4384080"/>
          </a:xfrm>
          <a:prstGeom prst="rect">
            <a:avLst/>
          </a:prstGeom>
        </p:spPr>
        <p:txBody>
          <a:bodyPr lIns="0" rIns="0" tIns="0" bIns="0">
            <a:normAutofit/>
          </a:bodyPr>
          <a:p>
            <a:endParaRPr b="0" lang="fr-F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34240" y="301320"/>
            <a:ext cx="9622080" cy="1261800"/>
          </a:xfrm>
          <a:prstGeom prst="rect">
            <a:avLst/>
          </a:prstGeom>
        </p:spPr>
        <p:txBody>
          <a:bodyPr lIns="0" rIns="0" tIns="0" bIns="0" anchor="ctr">
            <a:spAutoFit/>
          </a:bodyPr>
          <a:p>
            <a:pPr algn="ctr"/>
            <a:endParaRPr b="0" lang="fr-FR" sz="4400" spc="-1" strike="noStrike">
              <a:latin typeface="Arial"/>
            </a:endParaRPr>
          </a:p>
        </p:txBody>
      </p:sp>
      <p:sp>
        <p:nvSpPr>
          <p:cNvPr id="7" name="PlaceHolder 2"/>
          <p:cNvSpPr>
            <a:spLocks noGrp="1"/>
          </p:cNvSpPr>
          <p:nvPr>
            <p:ph type="body"/>
          </p:nvPr>
        </p:nvSpPr>
        <p:spPr>
          <a:xfrm>
            <a:off x="534240" y="1768680"/>
            <a:ext cx="4695480" cy="4384080"/>
          </a:xfrm>
          <a:prstGeom prst="rect">
            <a:avLst/>
          </a:prstGeom>
        </p:spPr>
        <p:txBody>
          <a:bodyPr lIns="0" rIns="0" tIns="0" bIns="0">
            <a:normAutofit/>
          </a:bodyPr>
          <a:p>
            <a:endParaRPr b="0" lang="fr-FR" sz="3200" spc="-1" strike="noStrike">
              <a:latin typeface="Arial"/>
            </a:endParaRPr>
          </a:p>
        </p:txBody>
      </p:sp>
      <p:sp>
        <p:nvSpPr>
          <p:cNvPr id="8" name="PlaceHolder 3"/>
          <p:cNvSpPr>
            <a:spLocks noGrp="1"/>
          </p:cNvSpPr>
          <p:nvPr>
            <p:ph type="body"/>
          </p:nvPr>
        </p:nvSpPr>
        <p:spPr>
          <a:xfrm>
            <a:off x="5464800" y="1768680"/>
            <a:ext cx="4695480" cy="4384080"/>
          </a:xfrm>
          <a:prstGeom prst="rect">
            <a:avLst/>
          </a:prstGeom>
        </p:spPr>
        <p:txBody>
          <a:bodyPr lIns="0" rIns="0" tIns="0" bIns="0">
            <a:normAutofit/>
          </a:bodyPr>
          <a:p>
            <a:endParaRPr b="0" lang="fr-F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34240" y="301320"/>
            <a:ext cx="9622080" cy="126180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34240" y="301320"/>
            <a:ext cx="9622080" cy="585036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34240" y="301320"/>
            <a:ext cx="9622080" cy="1261800"/>
          </a:xfrm>
          <a:prstGeom prst="rect">
            <a:avLst/>
          </a:prstGeom>
        </p:spPr>
        <p:txBody>
          <a:bodyPr lIns="0" rIns="0" tIns="0" bIns="0" anchor="ctr">
            <a:spAutoFit/>
          </a:bodyPr>
          <a:p>
            <a:pPr algn="ctr"/>
            <a:endParaRPr b="0" lang="fr-FR" sz="4400" spc="-1" strike="noStrike">
              <a:latin typeface="Arial"/>
            </a:endParaRPr>
          </a:p>
        </p:txBody>
      </p:sp>
      <p:sp>
        <p:nvSpPr>
          <p:cNvPr id="12" name="PlaceHolder 2"/>
          <p:cNvSpPr>
            <a:spLocks noGrp="1"/>
          </p:cNvSpPr>
          <p:nvPr>
            <p:ph type="body"/>
          </p:nvPr>
        </p:nvSpPr>
        <p:spPr>
          <a:xfrm>
            <a:off x="534240" y="1768680"/>
            <a:ext cx="4695480" cy="2090880"/>
          </a:xfrm>
          <a:prstGeom prst="rect">
            <a:avLst/>
          </a:prstGeom>
        </p:spPr>
        <p:txBody>
          <a:bodyPr lIns="0" rIns="0" tIns="0" bIns="0">
            <a:normAutofit/>
          </a:bodyPr>
          <a:p>
            <a:endParaRPr b="0" lang="fr-FR" sz="3200" spc="-1" strike="noStrike">
              <a:latin typeface="Arial"/>
            </a:endParaRPr>
          </a:p>
        </p:txBody>
      </p:sp>
      <p:sp>
        <p:nvSpPr>
          <p:cNvPr id="13" name="PlaceHolder 3"/>
          <p:cNvSpPr>
            <a:spLocks noGrp="1"/>
          </p:cNvSpPr>
          <p:nvPr>
            <p:ph type="body"/>
          </p:nvPr>
        </p:nvSpPr>
        <p:spPr>
          <a:xfrm>
            <a:off x="5464800" y="1768680"/>
            <a:ext cx="4695480" cy="4384080"/>
          </a:xfrm>
          <a:prstGeom prst="rect">
            <a:avLst/>
          </a:prstGeom>
        </p:spPr>
        <p:txBody>
          <a:bodyPr lIns="0" rIns="0" tIns="0" bIns="0">
            <a:normAutofit/>
          </a:bodyPr>
          <a:p>
            <a:endParaRPr b="0" lang="fr-FR" sz="3200" spc="-1" strike="noStrike">
              <a:latin typeface="Arial"/>
            </a:endParaRPr>
          </a:p>
        </p:txBody>
      </p:sp>
      <p:sp>
        <p:nvSpPr>
          <p:cNvPr id="14" name="PlaceHolder 4"/>
          <p:cNvSpPr>
            <a:spLocks noGrp="1"/>
          </p:cNvSpPr>
          <p:nvPr>
            <p:ph type="body"/>
          </p:nvPr>
        </p:nvSpPr>
        <p:spPr>
          <a:xfrm>
            <a:off x="534240" y="4058640"/>
            <a:ext cx="4695480" cy="2090880"/>
          </a:xfrm>
          <a:prstGeom prst="rect">
            <a:avLst/>
          </a:prstGeom>
        </p:spPr>
        <p:txBody>
          <a:bodyPr lIns="0" rIns="0" tIns="0" bIns="0">
            <a:normAutofit/>
          </a:bodyPr>
          <a:p>
            <a:endParaRPr b="0" lang="fr-F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34240" y="301320"/>
            <a:ext cx="9622080" cy="1261800"/>
          </a:xfrm>
          <a:prstGeom prst="rect">
            <a:avLst/>
          </a:prstGeom>
        </p:spPr>
        <p:txBody>
          <a:bodyPr lIns="0" rIns="0" tIns="0" bIns="0" anchor="ctr">
            <a:spAutoFit/>
          </a:bodyPr>
          <a:p>
            <a:pPr algn="ctr"/>
            <a:endParaRPr b="0" lang="fr-FR" sz="4400" spc="-1" strike="noStrike">
              <a:latin typeface="Arial"/>
            </a:endParaRPr>
          </a:p>
        </p:txBody>
      </p:sp>
      <p:sp>
        <p:nvSpPr>
          <p:cNvPr id="16" name="PlaceHolder 2"/>
          <p:cNvSpPr>
            <a:spLocks noGrp="1"/>
          </p:cNvSpPr>
          <p:nvPr>
            <p:ph type="body"/>
          </p:nvPr>
        </p:nvSpPr>
        <p:spPr>
          <a:xfrm>
            <a:off x="534240" y="1768680"/>
            <a:ext cx="4695480" cy="4384080"/>
          </a:xfrm>
          <a:prstGeom prst="rect">
            <a:avLst/>
          </a:prstGeom>
        </p:spPr>
        <p:txBody>
          <a:bodyPr lIns="0" rIns="0" tIns="0" bIns="0">
            <a:normAutofit/>
          </a:bodyPr>
          <a:p>
            <a:endParaRPr b="0" lang="fr-FR" sz="3200" spc="-1" strike="noStrike">
              <a:latin typeface="Arial"/>
            </a:endParaRPr>
          </a:p>
        </p:txBody>
      </p:sp>
      <p:sp>
        <p:nvSpPr>
          <p:cNvPr id="17" name="PlaceHolder 3"/>
          <p:cNvSpPr>
            <a:spLocks noGrp="1"/>
          </p:cNvSpPr>
          <p:nvPr>
            <p:ph type="body"/>
          </p:nvPr>
        </p:nvSpPr>
        <p:spPr>
          <a:xfrm>
            <a:off x="5464800" y="1768680"/>
            <a:ext cx="4695480" cy="2090880"/>
          </a:xfrm>
          <a:prstGeom prst="rect">
            <a:avLst/>
          </a:prstGeom>
        </p:spPr>
        <p:txBody>
          <a:bodyPr lIns="0" rIns="0" tIns="0" bIns="0">
            <a:normAutofit/>
          </a:bodyPr>
          <a:p>
            <a:endParaRPr b="0" lang="fr-FR" sz="3200" spc="-1" strike="noStrike">
              <a:latin typeface="Arial"/>
            </a:endParaRPr>
          </a:p>
        </p:txBody>
      </p:sp>
      <p:sp>
        <p:nvSpPr>
          <p:cNvPr id="18" name="PlaceHolder 4"/>
          <p:cNvSpPr>
            <a:spLocks noGrp="1"/>
          </p:cNvSpPr>
          <p:nvPr>
            <p:ph type="body"/>
          </p:nvPr>
        </p:nvSpPr>
        <p:spPr>
          <a:xfrm>
            <a:off x="5464800" y="4058640"/>
            <a:ext cx="4695480" cy="2090880"/>
          </a:xfrm>
          <a:prstGeom prst="rect">
            <a:avLst/>
          </a:prstGeom>
        </p:spPr>
        <p:txBody>
          <a:bodyPr lIns="0" rIns="0" tIns="0" bIns="0">
            <a:normAutofit/>
          </a:bodyPr>
          <a:p>
            <a:endParaRPr b="0" lang="fr-F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34240" y="301320"/>
            <a:ext cx="9622080" cy="1261800"/>
          </a:xfrm>
          <a:prstGeom prst="rect">
            <a:avLst/>
          </a:prstGeom>
        </p:spPr>
        <p:txBody>
          <a:bodyPr lIns="0" rIns="0" tIns="0" bIns="0" anchor="ctr">
            <a:spAutoFit/>
          </a:bodyPr>
          <a:p>
            <a:pPr algn="ctr"/>
            <a:endParaRPr b="0" lang="fr-FR" sz="4400" spc="-1" strike="noStrike">
              <a:latin typeface="Arial"/>
            </a:endParaRPr>
          </a:p>
        </p:txBody>
      </p:sp>
      <p:sp>
        <p:nvSpPr>
          <p:cNvPr id="20" name="PlaceHolder 2"/>
          <p:cNvSpPr>
            <a:spLocks noGrp="1"/>
          </p:cNvSpPr>
          <p:nvPr>
            <p:ph type="body"/>
          </p:nvPr>
        </p:nvSpPr>
        <p:spPr>
          <a:xfrm>
            <a:off x="534240" y="1768680"/>
            <a:ext cx="4695480" cy="2090880"/>
          </a:xfrm>
          <a:prstGeom prst="rect">
            <a:avLst/>
          </a:prstGeom>
        </p:spPr>
        <p:txBody>
          <a:bodyPr lIns="0" rIns="0" tIns="0" bIns="0">
            <a:normAutofit/>
          </a:bodyPr>
          <a:p>
            <a:endParaRPr b="0" lang="fr-FR" sz="3200" spc="-1" strike="noStrike">
              <a:latin typeface="Arial"/>
            </a:endParaRPr>
          </a:p>
        </p:txBody>
      </p:sp>
      <p:sp>
        <p:nvSpPr>
          <p:cNvPr id="21" name="PlaceHolder 3"/>
          <p:cNvSpPr>
            <a:spLocks noGrp="1"/>
          </p:cNvSpPr>
          <p:nvPr>
            <p:ph type="body"/>
          </p:nvPr>
        </p:nvSpPr>
        <p:spPr>
          <a:xfrm>
            <a:off x="5464800" y="1768680"/>
            <a:ext cx="4695480" cy="2090880"/>
          </a:xfrm>
          <a:prstGeom prst="rect">
            <a:avLst/>
          </a:prstGeom>
        </p:spPr>
        <p:txBody>
          <a:bodyPr lIns="0" rIns="0" tIns="0" bIns="0">
            <a:normAutofit/>
          </a:bodyPr>
          <a:p>
            <a:endParaRPr b="0" lang="fr-FR" sz="3200" spc="-1" strike="noStrike">
              <a:latin typeface="Arial"/>
            </a:endParaRPr>
          </a:p>
        </p:txBody>
      </p:sp>
      <p:sp>
        <p:nvSpPr>
          <p:cNvPr id="22" name="PlaceHolder 4"/>
          <p:cNvSpPr>
            <a:spLocks noGrp="1"/>
          </p:cNvSpPr>
          <p:nvPr>
            <p:ph type="body"/>
          </p:nvPr>
        </p:nvSpPr>
        <p:spPr>
          <a:xfrm>
            <a:off x="534240" y="4058640"/>
            <a:ext cx="9622080" cy="2090880"/>
          </a:xfrm>
          <a:prstGeom prst="rect">
            <a:avLst/>
          </a:prstGeom>
        </p:spPr>
        <p:txBody>
          <a:bodyPr lIns="0" rIns="0" tIns="0" bIns="0">
            <a:normAutofit/>
          </a:bodyPr>
          <a:p>
            <a:endParaRPr b="0" lang="fr-F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34240" y="301320"/>
            <a:ext cx="9622080" cy="126180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1" name="PlaceHolder 2"/>
          <p:cNvSpPr>
            <a:spLocks noGrp="1"/>
          </p:cNvSpPr>
          <p:nvPr>
            <p:ph type="body"/>
          </p:nvPr>
        </p:nvSpPr>
        <p:spPr>
          <a:xfrm>
            <a:off x="534240" y="1768680"/>
            <a:ext cx="962208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CustomShape 1"/>
          <p:cNvSpPr/>
          <p:nvPr/>
        </p:nvSpPr>
        <p:spPr>
          <a:xfrm>
            <a:off x="5358600" y="720"/>
            <a:ext cx="360" cy="7556760"/>
          </a:xfrm>
          <a:custGeom>
            <a:avLst/>
            <a:gdLst/>
            <a:ahLst/>
            <a:rect l="l" t="t" r="r" b="b"/>
            <a:pathLst>
              <a:path w="21600" h="226800000">
                <a:moveTo>
                  <a:pt x="0" y="0"/>
                </a:moveTo>
                <a:lnTo>
                  <a:pt x="21600" y="226800000"/>
                </a:lnTo>
              </a:path>
            </a:pathLst>
          </a:custGeom>
          <a:noFill/>
          <a:ln w="9360">
            <a:solidFill>
              <a:srgbClr val="000000"/>
            </a:solidFill>
            <a:miter/>
          </a:ln>
        </p:spPr>
        <p:style>
          <a:lnRef idx="0"/>
          <a:fillRef idx="0"/>
          <a:effectRef idx="0"/>
          <a:fontRef idx="minor"/>
        </p:style>
      </p:sp>
      <p:sp>
        <p:nvSpPr>
          <p:cNvPr id="39" name="CustomShape 2"/>
          <p:cNvSpPr/>
          <p:nvPr/>
        </p:nvSpPr>
        <p:spPr>
          <a:xfrm>
            <a:off x="353520" y="110520"/>
            <a:ext cx="4965840" cy="574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36720" rIns="36720" tIns="36720" bIns="36720" anchorCtr="1">
            <a:noAutofit/>
          </a:bodyPr>
          <a:p>
            <a:pPr algn="ctr">
              <a:lnSpc>
                <a:spcPct val="100000"/>
              </a:lnSpc>
            </a:pPr>
            <a:r>
              <a:rPr b="0" lang="fr-FR" sz="2600" spc="-1" strike="noStrike">
                <a:solidFill>
                  <a:srgbClr val="000000"/>
                </a:solidFill>
                <a:latin typeface="Trebuchet MS"/>
                <a:ea typeface="Arial"/>
              </a:rPr>
              <a:t>Semaine du 07 Octobre 2019</a:t>
            </a:r>
            <a:endParaRPr b="0" lang="fr-FR" sz="2600" spc="-1" strike="noStrike">
              <a:latin typeface="Arial"/>
            </a:endParaRPr>
          </a:p>
        </p:txBody>
      </p:sp>
      <p:sp>
        <p:nvSpPr>
          <p:cNvPr id="40" name="CustomShape 3"/>
          <p:cNvSpPr/>
          <p:nvPr/>
        </p:nvSpPr>
        <p:spPr>
          <a:xfrm>
            <a:off x="108000" y="902520"/>
            <a:ext cx="2820600" cy="681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36720" rIns="36720" tIns="36720" bIns="36720" anchorCtr="1">
            <a:noAutofit/>
          </a:bodyPr>
          <a:p>
            <a:pPr>
              <a:lnSpc>
                <a:spcPct val="100000"/>
              </a:lnSpc>
            </a:pPr>
            <a:r>
              <a:rPr b="0" lang="fr-FR" sz="1600" spc="-1" strike="noStrike">
                <a:solidFill>
                  <a:srgbClr val="000000"/>
                </a:solidFill>
                <a:latin typeface="Trebuchet MS"/>
                <a:ea typeface="Arial"/>
              </a:rPr>
              <a:t>Les livres de la semaine</a:t>
            </a:r>
            <a:endParaRPr b="0" lang="fr-FR" sz="1600" spc="-1" strike="noStrike">
              <a:latin typeface="Arial"/>
            </a:endParaRPr>
          </a:p>
        </p:txBody>
      </p:sp>
      <p:sp>
        <p:nvSpPr>
          <p:cNvPr id="41" name="CustomShape 4"/>
          <p:cNvSpPr/>
          <p:nvPr/>
        </p:nvSpPr>
        <p:spPr>
          <a:xfrm>
            <a:off x="317520" y="580320"/>
            <a:ext cx="5180400" cy="932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36720" rIns="36720" tIns="36720" bIns="36720" anchorCtr="1">
            <a:noAutofit/>
          </a:bodyPr>
          <a:p>
            <a:pPr algn="ctr">
              <a:lnSpc>
                <a:spcPct val="100000"/>
              </a:lnSpc>
            </a:pPr>
            <a:r>
              <a:rPr b="0" lang="fr-FR" sz="1200" spc="-1" strike="noStrike">
                <a:solidFill>
                  <a:srgbClr val="000000"/>
                </a:solidFill>
                <a:latin typeface="Trebuchet MS"/>
                <a:ea typeface="Arial"/>
              </a:rPr>
              <a:t>Période 1 </a:t>
            </a:r>
            <a:r>
              <a:rPr b="0" lang="fr-FR" sz="1400" spc="-1" strike="noStrike">
                <a:solidFill>
                  <a:srgbClr val="000000"/>
                </a:solidFill>
                <a:latin typeface="Trebuchet MS"/>
                <a:ea typeface="Arial"/>
              </a:rPr>
              <a:t>EXPLORER LE MONDE</a:t>
            </a:r>
            <a:endParaRPr b="0" lang="fr-FR" sz="1400" spc="-1" strike="noStrike">
              <a:latin typeface="Arial"/>
            </a:endParaRPr>
          </a:p>
        </p:txBody>
      </p:sp>
      <p:sp>
        <p:nvSpPr>
          <p:cNvPr id="42" name="CustomShape 5"/>
          <p:cNvSpPr/>
          <p:nvPr/>
        </p:nvSpPr>
        <p:spPr>
          <a:xfrm>
            <a:off x="5356440" y="1080"/>
            <a:ext cx="360" cy="7557120"/>
          </a:xfrm>
          <a:custGeom>
            <a:avLst/>
            <a:gdLst/>
            <a:ahLst/>
            <a:rect l="l" t="t" r="r" b="b"/>
            <a:pathLst>
              <a:path w="21600" h="226800000">
                <a:moveTo>
                  <a:pt x="0" y="0"/>
                </a:moveTo>
                <a:lnTo>
                  <a:pt x="21600" y="226800000"/>
                </a:lnTo>
              </a:path>
            </a:pathLst>
          </a:custGeom>
          <a:noFill/>
          <a:ln w="9360">
            <a:solidFill>
              <a:srgbClr val="000000"/>
            </a:solidFill>
            <a:miter/>
          </a:ln>
        </p:spPr>
        <p:style>
          <a:lnRef idx="0"/>
          <a:fillRef idx="0"/>
          <a:effectRef idx="0"/>
          <a:fontRef idx="minor"/>
        </p:style>
      </p:sp>
      <p:sp>
        <p:nvSpPr>
          <p:cNvPr id="43" name="CustomShape 6"/>
          <p:cNvSpPr/>
          <p:nvPr/>
        </p:nvSpPr>
        <p:spPr>
          <a:xfrm>
            <a:off x="5863680" y="10080"/>
            <a:ext cx="4638240" cy="5162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fr-FR" sz="1800" spc="-1" strike="noStrike">
                <a:solidFill>
                  <a:srgbClr val="000000"/>
                </a:solidFill>
                <a:latin typeface="Arial"/>
                <a:ea typeface="DejaVu Sans"/>
              </a:rPr>
              <a:t>J’apprends à classer, ranger et à trier</a:t>
            </a:r>
            <a:endParaRPr b="0" lang="fr-FR" sz="1800" spc="-1" strike="noStrike">
              <a:latin typeface="Arial"/>
            </a:endParaRPr>
          </a:p>
          <a:p>
            <a:pPr algn="ctr">
              <a:lnSpc>
                <a:spcPct val="100000"/>
              </a:lnSpc>
            </a:pPr>
            <a:r>
              <a:rPr b="0" lang="fr-FR" sz="1000" spc="-1" strike="noStrike">
                <a:solidFill>
                  <a:srgbClr val="000000"/>
                </a:solidFill>
                <a:latin typeface="Arial"/>
                <a:ea typeface="DejaVu Sans"/>
              </a:rPr>
              <a:t>Nous travaillons de différentes façons pour stimuler les différentes intelligences</a:t>
            </a:r>
            <a:endParaRPr b="0" lang="fr-FR" sz="1000" spc="-1" strike="noStrike">
              <a:latin typeface="Arial"/>
            </a:endParaRPr>
          </a:p>
        </p:txBody>
      </p:sp>
      <p:sp>
        <p:nvSpPr>
          <p:cNvPr id="44" name="CustomShape 7"/>
          <p:cNvSpPr/>
          <p:nvPr/>
        </p:nvSpPr>
        <p:spPr>
          <a:xfrm>
            <a:off x="5429160" y="561600"/>
            <a:ext cx="4758840" cy="7290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400" spc="-1" strike="noStrike">
                <a:solidFill>
                  <a:srgbClr val="000000"/>
                </a:solidFill>
                <a:latin typeface="Arial"/>
                <a:ea typeface="DejaVu Sans"/>
              </a:rPr>
              <a:t>J’apprends à dénombrer les objets : je réalise une collection dont le cardinal est donné : je fais des collections avec des éléments de l’automne</a:t>
            </a:r>
            <a:endParaRPr b="0" lang="fr-FR" sz="1400" spc="-1" strike="noStrike">
              <a:latin typeface="Arial"/>
            </a:endParaRPr>
          </a:p>
        </p:txBody>
      </p:sp>
      <p:pic>
        <p:nvPicPr>
          <p:cNvPr id="45" name="" descr=""/>
          <p:cNvPicPr/>
          <p:nvPr/>
        </p:nvPicPr>
        <p:blipFill>
          <a:blip r:embed="rId1"/>
          <a:srcRect l="2102" t="3155" r="76878" b="54772"/>
          <a:stretch/>
        </p:blipFill>
        <p:spPr>
          <a:xfrm>
            <a:off x="4572000" y="866520"/>
            <a:ext cx="765720" cy="1149840"/>
          </a:xfrm>
          <a:prstGeom prst="rect">
            <a:avLst/>
          </a:prstGeom>
          <a:ln>
            <a:noFill/>
          </a:ln>
        </p:spPr>
      </p:pic>
      <p:sp>
        <p:nvSpPr>
          <p:cNvPr id="46" name="CustomShape 8"/>
          <p:cNvSpPr/>
          <p:nvPr/>
        </p:nvSpPr>
        <p:spPr>
          <a:xfrm>
            <a:off x="2016000" y="1348200"/>
            <a:ext cx="2807280" cy="1784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9320" bIns="45000">
            <a:noAutofit/>
          </a:bodyPr>
          <a:p>
            <a:r>
              <a:rPr b="0" lang="fr-FR" sz="1050" spc="-1" strike="noStrike">
                <a:solidFill>
                  <a:srgbClr val="000000"/>
                </a:solidFill>
                <a:latin typeface="Trebuchet MS"/>
                <a:ea typeface="TrebuchetMS"/>
              </a:rPr>
              <a:t>Le crocodile de l’école</a:t>
            </a:r>
            <a:endParaRPr b="0" lang="fr-FR" sz="1050" spc="-1" strike="noStrike">
              <a:solidFill>
                <a:srgbClr val="000000"/>
              </a:solidFill>
              <a:latin typeface="Trebuchet MS"/>
            </a:endParaRPr>
          </a:p>
          <a:p>
            <a:r>
              <a:rPr b="0" lang="fr-FR" sz="1100" spc="-1" strike="noStrike">
                <a:solidFill>
                  <a:srgbClr val="000000"/>
                </a:solidFill>
                <a:latin typeface="Trebuchet MS"/>
                <a:ea typeface="TrebuchetMS"/>
              </a:rPr>
              <a:t>Aujourd'hui, il y a un nouvel élève à l'école : c'est un tout petit minuscule riquiqui petiot titi crocodile ! Mais il ne sait ni jouer, ni dessiner, ni manger proprement. Qu'à cela ne tienne, les enfants vont lui montrer. Et c'est bien connu, apprendre fait grandir. Aïe, vous avez dit un GRAND crocodile ? </a:t>
            </a:r>
            <a:r>
              <a:rPr b="0" lang="fr-FR" sz="1100" spc="-1" strike="noStrike">
                <a:solidFill>
                  <a:srgbClr val="000000"/>
                </a:solidFill>
                <a:latin typeface="Trebuchet MS"/>
                <a:ea typeface="TrebuchetMS"/>
              </a:rPr>
              <a:t>. </a:t>
            </a:r>
            <a:endParaRPr b="0" lang="fr-FR" sz="1100" spc="-1" strike="noStrike">
              <a:latin typeface="Arial"/>
            </a:endParaRPr>
          </a:p>
        </p:txBody>
      </p:sp>
      <p:pic>
        <p:nvPicPr>
          <p:cNvPr id="47" name="" descr=""/>
          <p:cNvPicPr/>
          <p:nvPr/>
        </p:nvPicPr>
        <p:blipFill>
          <a:blip r:embed="rId2"/>
          <a:srcRect l="23335" t="50010" r="51681" b="7780"/>
          <a:stretch/>
        </p:blipFill>
        <p:spPr>
          <a:xfrm>
            <a:off x="9995040" y="576360"/>
            <a:ext cx="624960" cy="792000"/>
          </a:xfrm>
          <a:prstGeom prst="rect">
            <a:avLst/>
          </a:prstGeom>
          <a:ln>
            <a:noFill/>
          </a:ln>
        </p:spPr>
      </p:pic>
      <p:pic>
        <p:nvPicPr>
          <p:cNvPr id="48" name="" descr=""/>
          <p:cNvPicPr/>
          <p:nvPr/>
        </p:nvPicPr>
        <p:blipFill>
          <a:blip r:embed="rId3"/>
          <a:stretch/>
        </p:blipFill>
        <p:spPr>
          <a:xfrm>
            <a:off x="468000" y="1296360"/>
            <a:ext cx="1514160" cy="1514160"/>
          </a:xfrm>
          <a:prstGeom prst="rect">
            <a:avLst/>
          </a:prstGeom>
          <a:ln>
            <a:noFill/>
          </a:ln>
        </p:spPr>
      </p:pic>
      <p:pic>
        <p:nvPicPr>
          <p:cNvPr id="49" name="" descr=""/>
          <p:cNvPicPr/>
          <p:nvPr/>
        </p:nvPicPr>
        <p:blipFill>
          <a:blip r:embed="rId4"/>
          <a:srcRect l="1913" t="50010" r="74610" b="7780"/>
          <a:stretch/>
        </p:blipFill>
        <p:spPr>
          <a:xfrm>
            <a:off x="4337640" y="3096360"/>
            <a:ext cx="810360" cy="1092960"/>
          </a:xfrm>
          <a:prstGeom prst="rect">
            <a:avLst/>
          </a:prstGeom>
          <a:ln>
            <a:noFill/>
          </a:ln>
        </p:spPr>
      </p:pic>
      <p:pic>
        <p:nvPicPr>
          <p:cNvPr id="50" name="" descr=""/>
          <p:cNvPicPr/>
          <p:nvPr/>
        </p:nvPicPr>
        <p:blipFill>
          <a:blip r:embed="rId5"/>
          <a:srcRect l="72606" t="3155" r="-3071" b="54772"/>
          <a:stretch/>
        </p:blipFill>
        <p:spPr>
          <a:xfrm>
            <a:off x="5544720" y="3456360"/>
            <a:ext cx="827280" cy="857160"/>
          </a:xfrm>
          <a:prstGeom prst="rect">
            <a:avLst/>
          </a:prstGeom>
          <a:ln>
            <a:noFill/>
          </a:ln>
        </p:spPr>
      </p:pic>
      <p:pic>
        <p:nvPicPr>
          <p:cNvPr id="51" name="" descr=""/>
          <p:cNvPicPr/>
          <p:nvPr/>
        </p:nvPicPr>
        <p:blipFill>
          <a:blip r:embed="rId6"/>
          <a:srcRect l="1913" t="50010" r="74610" b="7780"/>
          <a:stretch/>
        </p:blipFill>
        <p:spPr>
          <a:xfrm>
            <a:off x="6444000" y="3456360"/>
            <a:ext cx="504000" cy="679680"/>
          </a:xfrm>
          <a:prstGeom prst="rect">
            <a:avLst/>
          </a:prstGeom>
          <a:ln>
            <a:noFill/>
          </a:ln>
        </p:spPr>
      </p:pic>
      <p:sp>
        <p:nvSpPr>
          <p:cNvPr id="52" name="TextShape 9"/>
          <p:cNvSpPr txBox="1"/>
          <p:nvPr/>
        </p:nvSpPr>
        <p:spPr>
          <a:xfrm>
            <a:off x="5868000" y="2966040"/>
            <a:ext cx="3605040" cy="346320"/>
          </a:xfrm>
          <a:prstGeom prst="rect">
            <a:avLst/>
          </a:prstGeom>
          <a:noFill/>
          <a:ln>
            <a:noFill/>
          </a:ln>
        </p:spPr>
        <p:txBody>
          <a:bodyPr lIns="90000" rIns="90000" tIns="45000" bIns="45000">
            <a:spAutoFit/>
          </a:bodyPr>
          <a:p>
            <a:r>
              <a:rPr b="0" lang="fr-FR" sz="1800" spc="-1" strike="noStrike">
                <a:latin typeface="Arial"/>
              </a:rPr>
              <a:t>Je trie selon un critère : la couleur</a:t>
            </a:r>
            <a:endParaRPr b="0" lang="fr-FR" sz="1800" spc="-1" strike="noStrike">
              <a:latin typeface="Arial"/>
            </a:endParaRPr>
          </a:p>
        </p:txBody>
      </p:sp>
      <p:pic>
        <p:nvPicPr>
          <p:cNvPr id="53" name="" descr=""/>
          <p:cNvPicPr/>
          <p:nvPr/>
        </p:nvPicPr>
        <p:blipFill>
          <a:blip r:embed="rId7"/>
          <a:srcRect l="48291" t="50010" r="26685" b="7780"/>
          <a:stretch/>
        </p:blipFill>
        <p:spPr>
          <a:xfrm>
            <a:off x="7092000" y="3456360"/>
            <a:ext cx="511920" cy="648000"/>
          </a:xfrm>
          <a:prstGeom prst="rect">
            <a:avLst/>
          </a:prstGeom>
          <a:ln>
            <a:noFill/>
          </a:ln>
        </p:spPr>
      </p:pic>
      <p:sp>
        <p:nvSpPr>
          <p:cNvPr id="54" name="TextShape 10"/>
          <p:cNvSpPr txBox="1"/>
          <p:nvPr/>
        </p:nvSpPr>
        <p:spPr>
          <a:xfrm>
            <a:off x="5652000" y="4690080"/>
            <a:ext cx="5124240" cy="602280"/>
          </a:xfrm>
          <a:prstGeom prst="rect">
            <a:avLst/>
          </a:prstGeom>
          <a:noFill/>
          <a:ln>
            <a:noFill/>
          </a:ln>
        </p:spPr>
        <p:txBody>
          <a:bodyPr lIns="90000" rIns="90000" tIns="45000" bIns="45000">
            <a:spAutoFit/>
          </a:bodyPr>
          <a:p>
            <a:r>
              <a:rPr b="1" lang="fr-FR" sz="1800" spc="-1" strike="noStrike">
                <a:latin typeface="Arial"/>
              </a:rPr>
              <a:t>J’apprends à nommer les différentes parties de mon corps (en anglais aussi)</a:t>
            </a:r>
            <a:endParaRPr b="1" lang="fr-FR" sz="1800" spc="-1" strike="noStrike">
              <a:latin typeface="Arial"/>
            </a:endParaRPr>
          </a:p>
        </p:txBody>
      </p:sp>
      <p:pic>
        <p:nvPicPr>
          <p:cNvPr id="55" name="" descr=""/>
          <p:cNvPicPr/>
          <p:nvPr/>
        </p:nvPicPr>
        <p:blipFill>
          <a:blip r:embed="rId8"/>
          <a:srcRect l="48768" t="3155" r="-3071" b="54772"/>
          <a:stretch/>
        </p:blipFill>
        <p:spPr>
          <a:xfrm>
            <a:off x="5652720" y="6696360"/>
            <a:ext cx="1475280" cy="857160"/>
          </a:xfrm>
          <a:prstGeom prst="rect">
            <a:avLst/>
          </a:prstGeom>
          <a:ln>
            <a:noFill/>
          </a:ln>
        </p:spPr>
      </p:pic>
      <p:pic>
        <p:nvPicPr>
          <p:cNvPr id="56" name="" descr=""/>
          <p:cNvPicPr/>
          <p:nvPr/>
        </p:nvPicPr>
        <p:blipFill>
          <a:blip r:embed="rId9"/>
          <a:srcRect l="1913" t="50010" r="74610" b="7780"/>
          <a:stretch/>
        </p:blipFill>
        <p:spPr>
          <a:xfrm>
            <a:off x="7704000" y="6768000"/>
            <a:ext cx="504000" cy="679680"/>
          </a:xfrm>
          <a:prstGeom prst="rect">
            <a:avLst/>
          </a:prstGeom>
          <a:ln>
            <a:noFill/>
          </a:ln>
        </p:spPr>
      </p:pic>
      <p:sp>
        <p:nvSpPr>
          <p:cNvPr id="57" name="TextShape 11"/>
          <p:cNvSpPr txBox="1"/>
          <p:nvPr/>
        </p:nvSpPr>
        <p:spPr>
          <a:xfrm>
            <a:off x="5580000" y="5328360"/>
            <a:ext cx="2588760" cy="245880"/>
          </a:xfrm>
          <a:prstGeom prst="rect">
            <a:avLst/>
          </a:prstGeom>
          <a:noFill/>
          <a:ln>
            <a:noFill/>
          </a:ln>
        </p:spPr>
        <p:txBody>
          <a:bodyPr lIns="90000" rIns="90000" tIns="45000" bIns="45000">
            <a:spAutoFit/>
          </a:bodyPr>
          <a:p>
            <a:r>
              <a:rPr b="0" lang="fr-FR" sz="1100" spc="-1" strike="noStrike">
                <a:latin typeface="Arial"/>
              </a:rPr>
              <a:t>Je dessine un bonhomme dans la cour</a:t>
            </a:r>
            <a:endParaRPr b="0" lang="fr-FR" sz="1100" spc="-1" strike="noStrike">
              <a:latin typeface="Arial"/>
            </a:endParaRPr>
          </a:p>
        </p:txBody>
      </p:sp>
      <p:sp>
        <p:nvSpPr>
          <p:cNvPr id="58" name="TextShape 12"/>
          <p:cNvSpPr txBox="1"/>
          <p:nvPr/>
        </p:nvSpPr>
        <p:spPr>
          <a:xfrm>
            <a:off x="8964000" y="5370480"/>
            <a:ext cx="1512720" cy="245880"/>
          </a:xfrm>
          <a:prstGeom prst="rect">
            <a:avLst/>
          </a:prstGeom>
          <a:noFill/>
          <a:ln>
            <a:noFill/>
          </a:ln>
        </p:spPr>
        <p:txBody>
          <a:bodyPr lIns="90000" rIns="90000" tIns="45000" bIns="45000">
            <a:spAutoFit/>
          </a:bodyPr>
          <a:p>
            <a:r>
              <a:rPr b="0" lang="fr-FR" sz="1100" spc="-1" strike="noStrike">
                <a:latin typeface="Arial"/>
              </a:rPr>
              <a:t>Je fabrique un visage</a:t>
            </a:r>
            <a:endParaRPr b="0" lang="fr-FR" sz="1100" spc="-1" strike="noStrike">
              <a:latin typeface="Arial"/>
            </a:endParaRPr>
          </a:p>
        </p:txBody>
      </p:sp>
      <p:pic>
        <p:nvPicPr>
          <p:cNvPr id="59" name="" descr=""/>
          <p:cNvPicPr/>
          <p:nvPr/>
        </p:nvPicPr>
        <p:blipFill>
          <a:blip r:embed="rId10"/>
          <a:stretch/>
        </p:blipFill>
        <p:spPr>
          <a:xfrm>
            <a:off x="324000" y="4418280"/>
            <a:ext cx="1637280" cy="1630080"/>
          </a:xfrm>
          <a:prstGeom prst="rect">
            <a:avLst/>
          </a:prstGeom>
          <a:ln>
            <a:noFill/>
          </a:ln>
        </p:spPr>
      </p:pic>
      <p:sp>
        <p:nvSpPr>
          <p:cNvPr id="60" name="TextShape 13"/>
          <p:cNvSpPr txBox="1"/>
          <p:nvPr/>
        </p:nvSpPr>
        <p:spPr>
          <a:xfrm>
            <a:off x="2124000" y="4536360"/>
            <a:ext cx="2523960" cy="1179000"/>
          </a:xfrm>
          <a:prstGeom prst="rect">
            <a:avLst/>
          </a:prstGeom>
          <a:noFill/>
          <a:ln>
            <a:noFill/>
          </a:ln>
        </p:spPr>
        <p:txBody>
          <a:bodyPr lIns="90000" rIns="90000" tIns="45000" bIns="45000">
            <a:spAutoFit/>
          </a:bodyPr>
          <a:p>
            <a:r>
              <a:rPr b="0" lang="fr-FR" sz="1100" spc="-1" strike="noStrike">
                <a:latin typeface="Arial"/>
              </a:rPr>
              <a:t>Album devinette à travers lequel l’enfant découvre cinq instruments (djembé, n’goni, sanza, tama et flûte peule) et goûte à la couleur si particulière de la musique d’Afrique ! Des compositions originales du flûtiste burkinabé Dramane Dembélé.</a:t>
            </a:r>
            <a:endParaRPr b="0" lang="fr-FR" sz="1100" spc="-1" strike="noStrike">
              <a:latin typeface="Arial"/>
            </a:endParaRPr>
          </a:p>
        </p:txBody>
      </p:sp>
      <p:pic>
        <p:nvPicPr>
          <p:cNvPr id="61" name="" descr=""/>
          <p:cNvPicPr/>
          <p:nvPr/>
        </p:nvPicPr>
        <p:blipFill>
          <a:blip r:embed="rId11"/>
          <a:srcRect l="24611" t="19887" r="24877" b="11831"/>
          <a:stretch/>
        </p:blipFill>
        <p:spPr>
          <a:xfrm>
            <a:off x="8208000" y="3376800"/>
            <a:ext cx="1728000" cy="1313280"/>
          </a:xfrm>
          <a:prstGeom prst="rect">
            <a:avLst/>
          </a:prstGeom>
          <a:ln>
            <a:noFill/>
          </a:ln>
        </p:spPr>
      </p:pic>
      <p:sp>
        <p:nvSpPr>
          <p:cNvPr id="62" name="TextShape 14"/>
          <p:cNvSpPr txBox="1"/>
          <p:nvPr/>
        </p:nvSpPr>
        <p:spPr>
          <a:xfrm>
            <a:off x="8352000" y="6954120"/>
            <a:ext cx="2232000" cy="556920"/>
          </a:xfrm>
          <a:prstGeom prst="rect">
            <a:avLst/>
          </a:prstGeom>
          <a:noFill/>
          <a:ln>
            <a:noFill/>
          </a:ln>
        </p:spPr>
        <p:txBody>
          <a:bodyPr lIns="90000" rIns="90000" tIns="45000" bIns="45000">
            <a:spAutoFit/>
          </a:bodyPr>
          <a:p>
            <a:r>
              <a:rPr b="0" lang="fr-FR" sz="1100" spc="-1" strike="noStrike">
                <a:latin typeface="Arial"/>
              </a:rPr>
              <a:t>Je chante : pour dessiner un bonhomme et head and shoulders</a:t>
            </a:r>
            <a:endParaRPr b="0" lang="fr-FR" sz="1100" spc="-1" strike="noStrike">
              <a:latin typeface="Arial"/>
            </a:endParaRPr>
          </a:p>
        </p:txBody>
      </p:sp>
      <p:pic>
        <p:nvPicPr>
          <p:cNvPr id="63" name="" descr=""/>
          <p:cNvPicPr/>
          <p:nvPr/>
        </p:nvPicPr>
        <p:blipFill>
          <a:blip r:embed="rId12"/>
          <a:stretch/>
        </p:blipFill>
        <p:spPr>
          <a:xfrm>
            <a:off x="5749200" y="5610240"/>
            <a:ext cx="1810800" cy="1013760"/>
          </a:xfrm>
          <a:prstGeom prst="rect">
            <a:avLst/>
          </a:prstGeom>
          <a:ln>
            <a:noFill/>
          </a:ln>
        </p:spPr>
      </p:pic>
      <p:pic>
        <p:nvPicPr>
          <p:cNvPr id="64" name="" descr=""/>
          <p:cNvPicPr/>
          <p:nvPr/>
        </p:nvPicPr>
        <p:blipFill>
          <a:blip r:embed="rId13"/>
          <a:stretch/>
        </p:blipFill>
        <p:spPr>
          <a:xfrm>
            <a:off x="8964000" y="5616360"/>
            <a:ext cx="945720" cy="1262880"/>
          </a:xfrm>
          <a:prstGeom prst="rect">
            <a:avLst/>
          </a:prstGeom>
          <a:ln>
            <a:noFill/>
          </a:ln>
        </p:spPr>
      </p:pic>
      <p:pic>
        <p:nvPicPr>
          <p:cNvPr id="65" name="" descr=""/>
          <p:cNvPicPr/>
          <p:nvPr/>
        </p:nvPicPr>
        <p:blipFill>
          <a:blip r:embed="rId14"/>
          <a:srcRect l="16532" t="28273" r="41713" b="4646"/>
          <a:stretch/>
        </p:blipFill>
        <p:spPr>
          <a:xfrm>
            <a:off x="6192000" y="1535400"/>
            <a:ext cx="1584000" cy="1430640"/>
          </a:xfrm>
          <a:prstGeom prst="rect">
            <a:avLst/>
          </a:prstGeom>
          <a:ln>
            <a:noFill/>
          </a:ln>
        </p:spPr>
      </p:pic>
    </p:spTree>
  </p:cSld>
  <mc:AlternateContent>
    <mc:Choice Requires="p14">
      <p:transition spd="slow" p14:dur="3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513</TotalTime>
  <Application>LibreOffice/6.1.6.3$Windows_X86_64 LibreOffice_project/5896ab1714085361c45cf540f76f60673dd96a72</Application>
  <Words>266</Words>
  <Paragraphs>27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2015-08-24T15:37:23Z</dcterms:created>
  <dc:creator>isa</dc:creator>
  <dc:description/>
  <dc:language>fr-FR</dc:language>
  <cp:lastModifiedBy/>
  <cp:lastPrinted>2019-09-11T15:10:56Z</cp:lastPrinted>
  <dcterms:modified xsi:type="dcterms:W3CDTF">2019-10-09T10:10:23Z</dcterms:modified>
  <cp:revision>35</cp:revision>
  <dc:subject/>
  <dc:title>Diapositive 1</dc:title>
</cp:coreProperties>
</file>