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_rels/slide1.xml.rels" ContentType="application/vnd.openxmlformats-package.relationships+xml"/>
  <Override PartName="/ppt/media/image7.jpeg" ContentType="image/jpeg"/>
  <Override PartName="/ppt/media/image1.png" ContentType="image/png"/>
  <Override PartName="/ppt/media/image2.png" ContentType="image/png"/>
  <Override PartName="/ppt/media/image9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8.png" ContentType="image/png"/>
  <Override PartName="/ppt/media/image10.jpeg" ContentType="image/jpeg"/>
  <Override PartName="/ppt/media/image11.png" ContentType="image/png"/>
  <Override PartName="/ppt/media/image12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</p:sldIdLst>
  <p:sldSz cx="10691812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309816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787560" y="1768680"/>
            <a:ext cx="309816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7041240" y="1768680"/>
            <a:ext cx="309816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34240" y="4058640"/>
            <a:ext cx="309816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787560" y="4058640"/>
            <a:ext cx="309816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7041240" y="4058640"/>
            <a:ext cx="309816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34240" y="301320"/>
            <a:ext cx="9622080" cy="585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fr-FR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9" Type="http://schemas.openxmlformats.org/officeDocument/2006/relationships/image" Target="../media/image9.jpeg"/><Relationship Id="rId10" Type="http://schemas.openxmlformats.org/officeDocument/2006/relationships/image" Target="../media/image10.jpe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173520" y="110520"/>
            <a:ext cx="4965120" cy="574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6720" rIns="36720" tIns="36720" bIns="36720" anchorCtr="1">
            <a:noAutofit/>
          </a:bodyPr>
          <a:p>
            <a:pPr algn="ctr">
              <a:lnSpc>
                <a:spcPct val="100000"/>
              </a:lnSpc>
            </a:pPr>
            <a:r>
              <a:rPr b="0" lang="fr-FR" sz="2600" spc="-1" strike="noStrike">
                <a:solidFill>
                  <a:srgbClr val="000000"/>
                </a:solidFill>
                <a:latin typeface="Trebuchet MS"/>
                <a:ea typeface="Arial"/>
              </a:rPr>
              <a:t>Semaine du 06 Novembre 2019</a:t>
            </a:r>
            <a:endParaRPr b="0" lang="fr-FR" sz="2600" spc="-1" strike="noStrike">
              <a:latin typeface="Arial"/>
            </a:endParaRPr>
          </a:p>
        </p:txBody>
      </p:sp>
      <p:sp>
        <p:nvSpPr>
          <p:cNvPr id="39" name="CustomShape 2"/>
          <p:cNvSpPr/>
          <p:nvPr/>
        </p:nvSpPr>
        <p:spPr>
          <a:xfrm>
            <a:off x="0" y="1046880"/>
            <a:ext cx="2819880" cy="681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6720" rIns="36720" tIns="36720" bIns="36720" anchorCtr="1">
            <a:noAutofit/>
          </a:bodyPr>
          <a:p>
            <a:pPr>
              <a:lnSpc>
                <a:spcPct val="100000"/>
              </a:lnSpc>
            </a:pPr>
            <a:r>
              <a:rPr b="0" lang="fr-FR" sz="1600" spc="-1" strike="noStrike">
                <a:solidFill>
                  <a:srgbClr val="000000"/>
                </a:solidFill>
                <a:latin typeface="Trebuchet MS"/>
                <a:ea typeface="Arial"/>
              </a:rPr>
              <a:t>Le livre de la semaine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40" name="CustomShape 3"/>
          <p:cNvSpPr/>
          <p:nvPr/>
        </p:nvSpPr>
        <p:spPr>
          <a:xfrm>
            <a:off x="5667480" y="52200"/>
            <a:ext cx="463752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fr-FR" sz="1800" spc="-1" strike="noStrike">
                <a:solidFill>
                  <a:srgbClr val="000000"/>
                </a:solidFill>
                <a:latin typeface="Arial"/>
                <a:ea typeface="DejaVu Sans"/>
              </a:rPr>
              <a:t>J’apprends à reconnaître mon prénom</a:t>
            </a:r>
            <a:endParaRPr b="0" lang="fr-FR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41" name="CustomShape 4"/>
          <p:cNvSpPr/>
          <p:nvPr/>
        </p:nvSpPr>
        <p:spPr>
          <a:xfrm>
            <a:off x="5358960" y="335520"/>
            <a:ext cx="4758120" cy="51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Je réalise une œuvre éphémère, j’y associe l’étiquette avec mon prénom pour garder une trace en photo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42" name="CustomShape 5"/>
          <p:cNvSpPr/>
          <p:nvPr/>
        </p:nvSpPr>
        <p:spPr>
          <a:xfrm>
            <a:off x="2016000" y="1348200"/>
            <a:ext cx="2806560" cy="1783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9320" bIns="45000">
            <a:noAutofit/>
          </a:bodyPr>
          <a:p>
            <a:r>
              <a:rPr b="0" lang="fr-FR" sz="1050" spc="-1" strike="noStrike">
                <a:solidFill>
                  <a:srgbClr val="000000"/>
                </a:solidFill>
                <a:latin typeface="Trebuchet MS"/>
                <a:ea typeface="TrebuchetMS"/>
              </a:rPr>
              <a:t>Sorti de sa tanière, Petit Renard va suivre un oiseau, le nez en l’air. Mais il va se perdre quand le vent va se lever, quand la pluie se mettra à tomber. Malgré tout Petit Renard continuera son chemin et découvrira de nouvelles odeurs, de nouveaux amis et le soir venu, il retrouvera enfin son arbre et sa tanière. Ainsi rêvera-t-il bien au chaud à de nouvelles aventures pour le lendemain ! </a:t>
            </a:r>
            <a:endParaRPr b="0" lang="fr-FR" sz="1050" spc="-1" strike="noStrike">
              <a:latin typeface="Arial"/>
            </a:endParaRPr>
          </a:p>
        </p:txBody>
      </p:sp>
      <p:sp>
        <p:nvSpPr>
          <p:cNvPr id="43" name="CustomShape 6"/>
          <p:cNvSpPr/>
          <p:nvPr/>
        </p:nvSpPr>
        <p:spPr>
          <a:xfrm>
            <a:off x="5435640" y="2520000"/>
            <a:ext cx="5256000" cy="54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fr-FR" sz="1600" spc="-1" strike="noStrike">
                <a:solidFill>
                  <a:srgbClr val="000000"/>
                </a:solidFill>
                <a:latin typeface="Arial"/>
                <a:ea typeface="DejaVu Sans"/>
              </a:rPr>
              <a:t>Je réalise un affichage collectif pour la classe 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1400" spc="-1" strike="noStrike">
                <a:solidFill>
                  <a:srgbClr val="000000"/>
                </a:solidFill>
                <a:latin typeface="Arial"/>
                <a:ea typeface="DejaVu Sans"/>
              </a:rPr>
              <a:t>avec des feuilles d’automne, comme dans le livre de la semaine</a:t>
            </a:r>
            <a:endParaRPr b="0" lang="fr-FR" sz="1400" spc="-1" strike="noStrike">
              <a:latin typeface="Arial"/>
            </a:endParaRPr>
          </a:p>
        </p:txBody>
      </p:sp>
      <p:pic>
        <p:nvPicPr>
          <p:cNvPr id="44" name="" descr=""/>
          <p:cNvPicPr/>
          <p:nvPr/>
        </p:nvPicPr>
        <p:blipFill>
          <a:blip r:embed="rId1"/>
          <a:srcRect l="23343" t="50026" r="51697" b="7780"/>
          <a:stretch/>
        </p:blipFill>
        <p:spPr>
          <a:xfrm>
            <a:off x="9829440" y="792000"/>
            <a:ext cx="624240" cy="791280"/>
          </a:xfrm>
          <a:prstGeom prst="rect">
            <a:avLst/>
          </a:prstGeom>
          <a:ln>
            <a:noFill/>
          </a:ln>
        </p:spPr>
      </p:pic>
      <p:pic>
        <p:nvPicPr>
          <p:cNvPr id="45" name="" descr=""/>
          <p:cNvPicPr/>
          <p:nvPr/>
        </p:nvPicPr>
        <p:blipFill>
          <a:blip r:embed="rId2"/>
          <a:srcRect l="72642" t="3155" r="-3071" b="54803"/>
          <a:stretch/>
        </p:blipFill>
        <p:spPr>
          <a:xfrm>
            <a:off x="190080" y="5040000"/>
            <a:ext cx="826200" cy="856080"/>
          </a:xfrm>
          <a:prstGeom prst="rect">
            <a:avLst/>
          </a:prstGeom>
          <a:ln>
            <a:noFill/>
          </a:ln>
        </p:spPr>
      </p:pic>
      <p:pic>
        <p:nvPicPr>
          <p:cNvPr id="46" name="" descr=""/>
          <p:cNvPicPr/>
          <p:nvPr/>
        </p:nvPicPr>
        <p:blipFill>
          <a:blip r:embed="rId3"/>
          <a:srcRect l="48315" t="50031" r="26697" b="7780"/>
          <a:stretch/>
        </p:blipFill>
        <p:spPr>
          <a:xfrm>
            <a:off x="5537160" y="3189960"/>
            <a:ext cx="510840" cy="646920"/>
          </a:xfrm>
          <a:prstGeom prst="rect">
            <a:avLst/>
          </a:prstGeom>
          <a:ln>
            <a:noFill/>
          </a:ln>
        </p:spPr>
      </p:pic>
      <p:pic>
        <p:nvPicPr>
          <p:cNvPr id="47" name="" descr=""/>
          <p:cNvPicPr/>
          <p:nvPr/>
        </p:nvPicPr>
        <p:blipFill>
          <a:blip r:embed="rId4"/>
          <a:stretch/>
        </p:blipFill>
        <p:spPr>
          <a:xfrm>
            <a:off x="417960" y="1425960"/>
            <a:ext cx="1454040" cy="1454040"/>
          </a:xfrm>
          <a:prstGeom prst="rect">
            <a:avLst/>
          </a:prstGeom>
          <a:ln>
            <a:noFill/>
          </a:ln>
        </p:spPr>
      </p:pic>
      <p:sp>
        <p:nvSpPr>
          <p:cNvPr id="48" name="TextShape 7"/>
          <p:cNvSpPr txBox="1"/>
          <p:nvPr/>
        </p:nvSpPr>
        <p:spPr>
          <a:xfrm>
            <a:off x="144000" y="3029760"/>
            <a:ext cx="475200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fr-FR" sz="1800" spc="-1" strike="noStrike">
                <a:latin typeface="Arial"/>
              </a:rPr>
              <a:t>J’apprends à jouer à des jeux de société pour développer ma pensée logique</a:t>
            </a:r>
            <a:endParaRPr b="1" lang="fr-FR" sz="1800" spc="-1" strike="noStrike">
              <a:latin typeface="Arial"/>
            </a:endParaRPr>
          </a:p>
        </p:txBody>
      </p:sp>
      <p:pic>
        <p:nvPicPr>
          <p:cNvPr id="49" name="" descr=""/>
          <p:cNvPicPr/>
          <p:nvPr/>
        </p:nvPicPr>
        <p:blipFill>
          <a:blip r:embed="rId5"/>
          <a:srcRect l="48315" t="50031" r="26697" b="7780"/>
          <a:stretch/>
        </p:blipFill>
        <p:spPr>
          <a:xfrm>
            <a:off x="216000" y="3672000"/>
            <a:ext cx="510840" cy="646920"/>
          </a:xfrm>
          <a:prstGeom prst="rect">
            <a:avLst/>
          </a:prstGeom>
          <a:ln>
            <a:noFill/>
          </a:ln>
        </p:spPr>
      </p:pic>
      <p:pic>
        <p:nvPicPr>
          <p:cNvPr id="50" name="" descr=""/>
          <p:cNvPicPr/>
          <p:nvPr/>
        </p:nvPicPr>
        <p:blipFill>
          <a:blip r:embed="rId6"/>
          <a:srcRect l="20512" t="-1559" r="51335" b="54630"/>
          <a:stretch/>
        </p:blipFill>
        <p:spPr>
          <a:xfrm>
            <a:off x="4536000" y="3285720"/>
            <a:ext cx="575640" cy="719640"/>
          </a:xfrm>
          <a:prstGeom prst="rect">
            <a:avLst/>
          </a:prstGeom>
          <a:ln>
            <a:noFill/>
          </a:ln>
        </p:spPr>
      </p:pic>
      <p:sp>
        <p:nvSpPr>
          <p:cNvPr id="51" name="TextShape 8"/>
          <p:cNvSpPr txBox="1"/>
          <p:nvPr/>
        </p:nvSpPr>
        <p:spPr>
          <a:xfrm>
            <a:off x="1008000" y="3742920"/>
            <a:ext cx="1031040" cy="261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fr-FR" sz="1200" spc="-1" strike="noStrike">
                <a:latin typeface="Arial"/>
              </a:rPr>
              <a:t>- sur plateau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52" name="TextShape 9"/>
          <p:cNvSpPr txBox="1"/>
          <p:nvPr/>
        </p:nvSpPr>
        <p:spPr>
          <a:xfrm>
            <a:off x="1031040" y="5040000"/>
            <a:ext cx="1632960" cy="261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fr-FR" sz="1200" spc="-1" strike="noStrike">
                <a:latin typeface="Arial"/>
              </a:rPr>
              <a:t>- en salle de motricité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53" name="TextShape 10"/>
          <p:cNvSpPr txBox="1"/>
          <p:nvPr/>
        </p:nvSpPr>
        <p:spPr>
          <a:xfrm>
            <a:off x="5557680" y="4844520"/>
            <a:ext cx="4968000" cy="1402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fr-FR" sz="1800" spc="-1" strike="noStrike">
                <a:latin typeface="Arial"/>
              </a:rPr>
              <a:t>Comprendre des textes écrits sans autre aide que le langage écrit </a:t>
            </a:r>
            <a:r>
              <a:rPr b="0" lang="fr-FR" sz="1800" spc="-1" strike="noStrike">
                <a:latin typeface="Arial"/>
              </a:rPr>
              <a:t>:</a:t>
            </a:r>
            <a:endParaRPr b="0" lang="fr-FR" sz="1800" spc="-1" strike="noStrike">
              <a:latin typeface="Arial"/>
            </a:endParaRPr>
          </a:p>
          <a:p>
            <a:r>
              <a:rPr b="0" lang="fr-FR" sz="1200" spc="-1" strike="noStrike">
                <a:latin typeface="Arial"/>
              </a:rPr>
              <a:t> </a:t>
            </a:r>
            <a:r>
              <a:rPr b="0" lang="fr-FR" sz="1200" spc="-1" strike="noStrike">
                <a:latin typeface="Arial"/>
              </a:rPr>
              <a:t>je retrouve les éléments cachés par le liquide que j’ai entendus dans la comptine « deux petits bonhommes »</a:t>
            </a:r>
            <a:endParaRPr b="0" lang="fr-FR" sz="1200" spc="-1" strike="noStrike">
              <a:latin typeface="Arial"/>
            </a:endParaRPr>
          </a:p>
        </p:txBody>
      </p:sp>
      <p:pic>
        <p:nvPicPr>
          <p:cNvPr id="54" name="" descr=""/>
          <p:cNvPicPr/>
          <p:nvPr/>
        </p:nvPicPr>
        <p:blipFill>
          <a:blip r:embed="rId7"/>
          <a:stretch/>
        </p:blipFill>
        <p:spPr>
          <a:xfrm rot="5400000">
            <a:off x="6419520" y="6036480"/>
            <a:ext cx="1632960" cy="1224000"/>
          </a:xfrm>
          <a:prstGeom prst="rect">
            <a:avLst/>
          </a:prstGeom>
          <a:ln>
            <a:noFill/>
          </a:ln>
        </p:spPr>
      </p:pic>
      <p:pic>
        <p:nvPicPr>
          <p:cNvPr id="55" name="" descr=""/>
          <p:cNvPicPr/>
          <p:nvPr/>
        </p:nvPicPr>
        <p:blipFill>
          <a:blip r:embed="rId8"/>
          <a:srcRect l="25690" t="20955" r="46021" b="17564"/>
          <a:stretch/>
        </p:blipFill>
        <p:spPr>
          <a:xfrm>
            <a:off x="8064000" y="5832000"/>
            <a:ext cx="1296000" cy="1584000"/>
          </a:xfrm>
          <a:prstGeom prst="rect">
            <a:avLst/>
          </a:prstGeom>
          <a:ln>
            <a:noFill/>
          </a:ln>
        </p:spPr>
      </p:pic>
      <p:pic>
        <p:nvPicPr>
          <p:cNvPr id="56" name="" descr=""/>
          <p:cNvPicPr/>
          <p:nvPr/>
        </p:nvPicPr>
        <p:blipFill>
          <a:blip r:embed="rId9"/>
          <a:stretch/>
        </p:blipFill>
        <p:spPr>
          <a:xfrm rot="5400000">
            <a:off x="7040880" y="1136880"/>
            <a:ext cx="1415880" cy="1062000"/>
          </a:xfrm>
          <a:prstGeom prst="rect">
            <a:avLst/>
          </a:prstGeom>
          <a:ln>
            <a:noFill/>
          </a:ln>
        </p:spPr>
      </p:pic>
      <p:pic>
        <p:nvPicPr>
          <p:cNvPr id="57" name="" descr=""/>
          <p:cNvPicPr/>
          <p:nvPr/>
        </p:nvPicPr>
        <p:blipFill>
          <a:blip r:embed="rId10"/>
          <a:srcRect l="0" t="0" r="0" b="38272"/>
          <a:stretch/>
        </p:blipFill>
        <p:spPr>
          <a:xfrm>
            <a:off x="1224000" y="4061880"/>
            <a:ext cx="1800000" cy="833040"/>
          </a:xfrm>
          <a:prstGeom prst="rect">
            <a:avLst/>
          </a:prstGeom>
          <a:ln>
            <a:noFill/>
          </a:ln>
        </p:spPr>
      </p:pic>
      <p:sp>
        <p:nvSpPr>
          <p:cNvPr id="58" name="TextShape 11"/>
          <p:cNvSpPr txBox="1"/>
          <p:nvPr/>
        </p:nvSpPr>
        <p:spPr>
          <a:xfrm>
            <a:off x="288000" y="504000"/>
            <a:ext cx="521496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fr-FR" sz="1300" spc="-1" strike="noStrike">
                <a:latin typeface="Arial"/>
              </a:rPr>
              <a:t>Période 2 :</a:t>
            </a:r>
            <a:r>
              <a:rPr b="0" lang="fr-FR" sz="1800" spc="-1" strike="noStrike">
                <a:latin typeface="Arial"/>
              </a:rPr>
              <a:t> </a:t>
            </a:r>
            <a:r>
              <a:rPr b="0" lang="fr-FR" sz="1200" spc="-1" strike="noStrike">
                <a:latin typeface="Liberation Serif;Times New Roman"/>
                <a:ea typeface="Lucida Sans"/>
              </a:rPr>
              <a:t>AGIR,S'EXPRIMER, COMPRENDRE À TRAVERS LES ACTIVITÉS ARTISTIQUES</a:t>
            </a:r>
            <a:endParaRPr b="0" lang="fr-FR" sz="1200" spc="-1" strike="noStrike">
              <a:latin typeface="Arial"/>
            </a:endParaRPr>
          </a:p>
        </p:txBody>
      </p:sp>
      <p:pic>
        <p:nvPicPr>
          <p:cNvPr id="59" name="" descr=""/>
          <p:cNvPicPr/>
          <p:nvPr/>
        </p:nvPicPr>
        <p:blipFill>
          <a:blip r:embed="rId11"/>
          <a:stretch/>
        </p:blipFill>
        <p:spPr>
          <a:xfrm>
            <a:off x="1368000" y="5377680"/>
            <a:ext cx="2664000" cy="2038320"/>
          </a:xfrm>
          <a:prstGeom prst="rect">
            <a:avLst/>
          </a:prstGeom>
          <a:ln>
            <a:noFill/>
          </a:ln>
        </p:spPr>
      </p:pic>
      <p:pic>
        <p:nvPicPr>
          <p:cNvPr id="60" name="" descr=""/>
          <p:cNvPicPr/>
          <p:nvPr/>
        </p:nvPicPr>
        <p:blipFill>
          <a:blip r:embed="rId12"/>
          <a:srcRect l="0" t="17746" r="68917" b="9178"/>
          <a:stretch/>
        </p:blipFill>
        <p:spPr>
          <a:xfrm>
            <a:off x="7052760" y="3138480"/>
            <a:ext cx="1299240" cy="1717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3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3077</TotalTime>
  <Application>LibreOffice/6.1.6.3$Windows_X86_64 LibreOffice_project/5896ab1714085361c45cf540f76f60673dd96a72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2015-08-24T15:37:23Z</dcterms:created>
  <dc:creator>isa</dc:creator>
  <dc:description/>
  <dc:language>fr-FR</dc:language>
  <cp:lastModifiedBy/>
  <cp:lastPrinted>2019-10-17T10:28:34Z</cp:lastPrinted>
  <dcterms:modified xsi:type="dcterms:W3CDTF">2019-11-06T13:13:47Z</dcterms:modified>
  <cp:revision>51</cp:revision>
  <dc:subject/>
  <dc:title>Diapositive 1</dc:title>
</cp:coreProperties>
</file>