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_rels/slide1.xml.rels" ContentType="application/vnd.openxmlformats-package.relationships+xml"/>
  <Override PartName="/ppt/media/image9.png" ContentType="image/png"/>
  <Override PartName="/ppt/media/image7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6.jpeg" ContentType="image/jpeg"/>
  <Override PartName="/ppt/media/image4.png" ContentType="image/png"/>
  <Override PartName="/ppt/media/image11.png" ContentType="image/png"/>
  <Override PartName="/ppt/media/image5.jpeg" ContentType="image/jpeg"/>
  <Override PartName="/ppt/media/image8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</p:sldIdLst>
  <p:sldSz cx="10691812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173520" y="110520"/>
            <a:ext cx="4964040" cy="57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 algn="ctr"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Trebuchet MS"/>
                <a:ea typeface="Arial"/>
              </a:rPr>
              <a:t>Semaine du 12 Novembre 2019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37" name="CustomShape 2"/>
          <p:cNvSpPr/>
          <p:nvPr/>
        </p:nvSpPr>
        <p:spPr>
          <a:xfrm>
            <a:off x="0" y="1046880"/>
            <a:ext cx="2818800" cy="68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Trebuchet MS"/>
                <a:ea typeface="Arial"/>
              </a:rPr>
              <a:t>Le livre de la semaine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8" name="CustomShape 3"/>
          <p:cNvSpPr/>
          <p:nvPr/>
        </p:nvSpPr>
        <p:spPr>
          <a:xfrm>
            <a:off x="5667480" y="52200"/>
            <a:ext cx="46364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à reconnaître mon prénom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39" name="CustomShape 4"/>
          <p:cNvSpPr/>
          <p:nvPr/>
        </p:nvSpPr>
        <p:spPr>
          <a:xfrm>
            <a:off x="5358960" y="335520"/>
            <a:ext cx="475704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Je réalise une œuvre éphémère, j’y associe l’étiquette avec mon prénom pour garder une trace en photo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40" name="CustomShape 5"/>
          <p:cNvSpPr/>
          <p:nvPr/>
        </p:nvSpPr>
        <p:spPr>
          <a:xfrm>
            <a:off x="2016000" y="1348200"/>
            <a:ext cx="2805480" cy="178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6"/>
          <p:cNvSpPr/>
          <p:nvPr/>
        </p:nvSpPr>
        <p:spPr>
          <a:xfrm>
            <a:off x="5185080" y="3500280"/>
            <a:ext cx="525492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Je réalise un affichage collectif pour la classe :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à utiliser une paire de ciseaux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rcRect l="23354" t="50047" r="51720" b="7780"/>
          <a:stretch/>
        </p:blipFill>
        <p:spPr>
          <a:xfrm>
            <a:off x="9829440" y="792000"/>
            <a:ext cx="623160" cy="79020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2"/>
          <a:srcRect l="-571" t="49102" r="76720" b="1417"/>
          <a:stretch/>
        </p:blipFill>
        <p:spPr>
          <a:xfrm>
            <a:off x="144000" y="4932720"/>
            <a:ext cx="647280" cy="1006920"/>
          </a:xfrm>
          <a:prstGeom prst="rect">
            <a:avLst/>
          </a:prstGeom>
          <a:ln>
            <a:noFill/>
          </a:ln>
        </p:spPr>
      </p:pic>
      <p:pic>
        <p:nvPicPr>
          <p:cNvPr id="44" name="" descr=""/>
          <p:cNvPicPr/>
          <p:nvPr/>
        </p:nvPicPr>
        <p:blipFill>
          <a:blip r:embed="rId3"/>
          <a:srcRect l="48339" t="50052" r="26709" b="7780"/>
          <a:stretch/>
        </p:blipFill>
        <p:spPr>
          <a:xfrm>
            <a:off x="4824000" y="4176000"/>
            <a:ext cx="509760" cy="645840"/>
          </a:xfrm>
          <a:prstGeom prst="rect">
            <a:avLst/>
          </a:prstGeom>
          <a:ln>
            <a:noFill/>
          </a:ln>
        </p:spPr>
      </p:pic>
      <p:sp>
        <p:nvSpPr>
          <p:cNvPr id="45" name="CustomShape 7"/>
          <p:cNvSpPr/>
          <p:nvPr/>
        </p:nvSpPr>
        <p:spPr>
          <a:xfrm>
            <a:off x="144000" y="3600000"/>
            <a:ext cx="4750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des chants de Noël pour le spectacle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4"/>
          <a:srcRect l="48339" t="50052" r="26709" b="7780"/>
          <a:stretch/>
        </p:blipFill>
        <p:spPr>
          <a:xfrm>
            <a:off x="216000" y="4212000"/>
            <a:ext cx="509760" cy="645840"/>
          </a:xfrm>
          <a:prstGeom prst="rect">
            <a:avLst/>
          </a:prstGeom>
          <a:ln>
            <a:noFill/>
          </a:ln>
        </p:spPr>
      </p:pic>
      <p:sp>
        <p:nvSpPr>
          <p:cNvPr id="47" name="CustomShape 8"/>
          <p:cNvSpPr/>
          <p:nvPr/>
        </p:nvSpPr>
        <p:spPr>
          <a:xfrm>
            <a:off x="288000" y="504000"/>
            <a:ext cx="52138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300" spc="-1" strike="noStrike">
                <a:solidFill>
                  <a:srgbClr val="000000"/>
                </a:solidFill>
                <a:latin typeface="Arial"/>
                <a:ea typeface="DejaVu Sans"/>
              </a:rPr>
              <a:t>Période 2 :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fr-FR" sz="1200" spc="-1" strike="noStrike">
                <a:solidFill>
                  <a:srgbClr val="000000"/>
                </a:solidFill>
                <a:latin typeface="Liberation Serif;Times New Roman"/>
                <a:ea typeface="Lucida Sans"/>
              </a:rPr>
              <a:t>AGIR,S'EXPRIMER, COMPRENDRE À TRAVERS LES ACTIVITÉS ARTISTIQUES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5"/>
          <a:stretch/>
        </p:blipFill>
        <p:spPr>
          <a:xfrm>
            <a:off x="5311080" y="977400"/>
            <a:ext cx="2536920" cy="1902600"/>
          </a:xfrm>
          <a:prstGeom prst="rect">
            <a:avLst/>
          </a:prstGeom>
          <a:ln>
            <a:noFill/>
          </a:ln>
        </p:spPr>
      </p:pic>
      <p:pic>
        <p:nvPicPr>
          <p:cNvPr id="49" name="" descr=""/>
          <p:cNvPicPr/>
          <p:nvPr/>
        </p:nvPicPr>
        <p:blipFill>
          <a:blip r:embed="rId6"/>
          <a:stretch/>
        </p:blipFill>
        <p:spPr>
          <a:xfrm>
            <a:off x="259560" y="1368000"/>
            <a:ext cx="1828080" cy="1828080"/>
          </a:xfrm>
          <a:prstGeom prst="rect">
            <a:avLst/>
          </a:prstGeom>
          <a:ln>
            <a:noFill/>
          </a:ln>
        </p:spPr>
      </p:pic>
      <p:sp>
        <p:nvSpPr>
          <p:cNvPr id="50" name="CustomShape 9"/>
          <p:cNvSpPr/>
          <p:nvPr/>
        </p:nvSpPr>
        <p:spPr>
          <a:xfrm>
            <a:off x="2232000" y="1371240"/>
            <a:ext cx="2519640" cy="191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200" spc="-1" strike="noStrike">
                <a:latin typeface="Arial"/>
              </a:rPr>
              <a:t>Monsieur l’escargot dort bien au chaud dans sa coquille… Petit escargot porte sur son dos, sa maisonnette. Aussitôt qu’il pleut, il est tout heureux, il sort sa tête !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200" spc="-1" strike="noStrike">
                <a:latin typeface="Arial"/>
              </a:rPr>
              <a:t>Oh l’escargot, quelle drôle de petite bête, c’est rigolo ce qu’il a sur sa tête… Sacré escargot ! Calfeutré dans sa coquille, il ne sort que lorsqu’il pleut…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7"/>
          <a:stretch/>
        </p:blipFill>
        <p:spPr>
          <a:xfrm>
            <a:off x="5528520" y="4074480"/>
            <a:ext cx="1671480" cy="1253520"/>
          </a:xfrm>
          <a:prstGeom prst="rect">
            <a:avLst/>
          </a:prstGeom>
          <a:ln>
            <a:noFill/>
          </a:ln>
        </p:spPr>
      </p:pic>
      <p:sp>
        <p:nvSpPr>
          <p:cNvPr id="52" name="CustomShape 10"/>
          <p:cNvSpPr/>
          <p:nvPr/>
        </p:nvSpPr>
        <p:spPr>
          <a:xfrm>
            <a:off x="7621200" y="6192000"/>
            <a:ext cx="296280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à affiner mon geste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8"/>
          <a:srcRect l="0" t="10298" r="0" b="0"/>
          <a:stretch/>
        </p:blipFill>
        <p:spPr>
          <a:xfrm>
            <a:off x="9216000" y="6590520"/>
            <a:ext cx="1300680" cy="82548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9"/>
          <a:stretch/>
        </p:blipFill>
        <p:spPr>
          <a:xfrm>
            <a:off x="1089000" y="4279680"/>
            <a:ext cx="2942640" cy="155196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10"/>
          <a:stretch/>
        </p:blipFill>
        <p:spPr>
          <a:xfrm>
            <a:off x="1642320" y="5997240"/>
            <a:ext cx="1309320" cy="141840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11"/>
          <a:srcRect l="48264" t="136" r="25843" b="53790"/>
          <a:stretch/>
        </p:blipFill>
        <p:spPr>
          <a:xfrm>
            <a:off x="9864360" y="1728360"/>
            <a:ext cx="647280" cy="86328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12"/>
          <a:srcRect l="48264" t="136" r="25843" b="53790"/>
          <a:stretch/>
        </p:blipFill>
        <p:spPr>
          <a:xfrm>
            <a:off x="9792720" y="3456720"/>
            <a:ext cx="647280" cy="86328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13"/>
          <a:stretch/>
        </p:blipFill>
        <p:spPr>
          <a:xfrm>
            <a:off x="7296120" y="4050720"/>
            <a:ext cx="1991880" cy="149328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14"/>
          <a:stretch/>
        </p:blipFill>
        <p:spPr>
          <a:xfrm>
            <a:off x="9413640" y="4401360"/>
            <a:ext cx="1170360" cy="156060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15"/>
          <a:srcRect l="6786" t="13013" r="26226" b="16416"/>
          <a:stretch/>
        </p:blipFill>
        <p:spPr>
          <a:xfrm rot="16200000">
            <a:off x="8127720" y="1124280"/>
            <a:ext cx="1204560" cy="169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3342</TotalTime>
  <Application>LibreOffice/6.1.6.3$Windows_X86_64 LibreOffice_project/5896ab1714085361c45cf540f76f60673dd96a72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2015-08-24T15:37:23Z</dcterms:created>
  <dc:creator>isa</dc:creator>
  <dc:description/>
  <dc:language>fr-FR</dc:language>
  <cp:lastModifiedBy/>
  <dcterms:modified xsi:type="dcterms:W3CDTF">2019-11-14T12:32:00Z</dcterms:modified>
  <cp:revision>59</cp:revision>
  <dc:subject/>
  <dc:title>Diapositive 1</dc:title>
</cp:coreProperties>
</file>