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7.jpeg" ContentType="image/jpeg"/>
  <Override PartName="/ppt/media/image1.png" ContentType="image/png"/>
  <Override PartName="/ppt/media/image4.jpeg" ContentType="image/jpeg"/>
  <Override PartName="/ppt/media/image2.png" ContentType="image/png"/>
  <Override PartName="/ppt/media/image3.png" ContentType="image/png"/>
  <Override PartName="/ppt/media/image5.png" ContentType="image/png"/>
  <Override PartName="/ppt/media/image6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1812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73520" y="110520"/>
            <a:ext cx="4963680" cy="57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 anchorCtr="1">
            <a:noAutofit/>
          </a:bodyPr>
          <a:p>
            <a:pPr algn="ctr">
              <a:lnSpc>
                <a:spcPct val="100000"/>
              </a:lnSpc>
            </a:pPr>
            <a:r>
              <a:rPr b="0" lang="fr-FR" sz="2600" spc="-1" strike="noStrike">
                <a:solidFill>
                  <a:srgbClr val="000000"/>
                </a:solidFill>
                <a:latin typeface="Trebuchet MS"/>
                <a:ea typeface="Arial"/>
              </a:rPr>
              <a:t>Semaine du 18 Novembre 2019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-252000" y="1046880"/>
            <a:ext cx="2818440" cy="67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720" rIns="36720" tIns="36720" bIns="36720" anchorCtr="1">
            <a:no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rebuchet MS"/>
                <a:ea typeface="Arial"/>
              </a:rPr>
              <a:t>Les livres de la semaine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6099480" y="52200"/>
            <a:ext cx="46360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J’affine mon écoute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6330960" y="335520"/>
            <a:ext cx="42890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Je découvre le spectacle vivant « Casse-noisette »</a:t>
            </a:r>
            <a:endParaRPr b="0" lang="fr-F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  <a:ea typeface="DejaVu Sans"/>
              </a:rPr>
              <a:t>J’écoute et je danse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2016000" y="1348200"/>
            <a:ext cx="2805120" cy="1782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6"/>
          <p:cNvSpPr/>
          <p:nvPr/>
        </p:nvSpPr>
        <p:spPr>
          <a:xfrm>
            <a:off x="7930080" y="4176000"/>
            <a:ext cx="3013920" cy="10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Pour l’école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Je découvre une artiste : Manka Kasha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rcRect l="72260" t="-3711" r="-1043" b="53764"/>
          <a:stretch/>
        </p:blipFill>
        <p:spPr>
          <a:xfrm>
            <a:off x="9720360" y="2016360"/>
            <a:ext cx="719640" cy="9356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2"/>
          <a:srcRect l="-571" t="49108" r="76732" b="1417"/>
          <a:stretch/>
        </p:blipFill>
        <p:spPr>
          <a:xfrm>
            <a:off x="9360000" y="1009440"/>
            <a:ext cx="646920" cy="1006560"/>
          </a:xfrm>
          <a:prstGeom prst="rect">
            <a:avLst/>
          </a:prstGeom>
          <a:ln>
            <a:noFill/>
          </a:ln>
        </p:spPr>
      </p:pic>
      <p:sp>
        <p:nvSpPr>
          <p:cNvPr id="46" name="CustomShape 7"/>
          <p:cNvSpPr/>
          <p:nvPr/>
        </p:nvSpPr>
        <p:spPr>
          <a:xfrm>
            <a:off x="0" y="504000"/>
            <a:ext cx="676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300" spc="-1" strike="noStrike">
                <a:solidFill>
                  <a:srgbClr val="000000"/>
                </a:solidFill>
                <a:latin typeface="Arial"/>
                <a:ea typeface="DejaVu Sans"/>
              </a:rPr>
              <a:t>Période 2 :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200" spc="-1" strike="noStrike">
                <a:solidFill>
                  <a:srgbClr val="000000"/>
                </a:solidFill>
                <a:latin typeface="Liberation Serif;Times New Roman"/>
                <a:ea typeface="Lucida Sans"/>
              </a:rPr>
              <a:t>AGIR,S'EXPRIMER, COMPRENDRE À TRAVERS LES ACTIVITÉS ARTISTIQUES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47" name="CustomShape 8"/>
          <p:cNvSpPr/>
          <p:nvPr/>
        </p:nvSpPr>
        <p:spPr>
          <a:xfrm>
            <a:off x="2232000" y="1046880"/>
            <a:ext cx="3960000" cy="319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r>
              <a:rPr b="0" lang="fr-FR" sz="1200" spc="-1" strike="noStrike">
                <a:solidFill>
                  <a:srgbClr val="000000"/>
                </a:solidFill>
                <a:latin typeface="Arial"/>
                <a:ea typeface="DejaVu Sans"/>
              </a:rPr>
              <a:t>À ma gauche, Mam’zelle Reinette et ses pommes, sur son tapis rouge ! Et à ma droite, Monsieur Api (et ses pommes aussi), sur son tapis gris ! Seulement voilà : lorsque l’un et l’autre se rencontrent, personne ne veut céder le passage ! Et ça dégénère, et ça se dispute : pif, paf, pof, on en vient même aux mains, aïe, aïe, aïe, quelle bagarre !</a:t>
            </a:r>
            <a:br/>
            <a:br/>
            <a:r>
              <a:rPr b="0" lang="fr-FR" sz="1200" spc="-1" strike="noStrike">
                <a:solidFill>
                  <a:srgbClr val="000000"/>
                </a:solidFill>
                <a:latin typeface="Arial"/>
                <a:ea typeface="DejaVu Sans"/>
              </a:rPr>
              <a:t>Les voilà dans les pommes, Mam’zelle Reinette et Monsieur Api, c’est malin… En se réveillant, l’un et l’autre comprennent qu’ils ont été bien bêtes : il aurait été tellement plus simple de devenir amis tout de suite !</a:t>
            </a:r>
            <a:br/>
            <a:br/>
            <a:r>
              <a:rPr b="0" lang="fr-FR" sz="1200" spc="-1" strike="noStrike">
                <a:solidFill>
                  <a:srgbClr val="000000"/>
                </a:solidFill>
                <a:latin typeface="Arial"/>
                <a:ea typeface="DejaVu Sans"/>
              </a:rPr>
              <a:t>Alors, pour célébrer ensemble cette bonne idée, Mam’zelle Reinette et Monsieur Api rassemblent leurs pommes, allument le four et… font de la pâtisserie, pardi</a:t>
            </a:r>
            <a:r>
              <a:rPr b="0" lang="fr-FR" sz="900" spc="-1" strike="noStrike">
                <a:solidFill>
                  <a:srgbClr val="000000"/>
                </a:solidFill>
                <a:latin typeface="Arial"/>
                <a:ea typeface="DejaVu Sans"/>
              </a:rPr>
              <a:t> ! </a:t>
            </a:r>
            <a:endParaRPr b="0" lang="fr-FR" sz="9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3"/>
          <a:srcRect l="48272" t="136" r="25846" b="53801"/>
          <a:stretch/>
        </p:blipFill>
        <p:spPr>
          <a:xfrm>
            <a:off x="7848000" y="3601080"/>
            <a:ext cx="646920" cy="86292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4"/>
          <a:stretch/>
        </p:blipFill>
        <p:spPr>
          <a:xfrm>
            <a:off x="99720" y="1440000"/>
            <a:ext cx="1988280" cy="113400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5"/>
          <a:stretch/>
        </p:blipFill>
        <p:spPr>
          <a:xfrm>
            <a:off x="0" y="4860000"/>
            <a:ext cx="1872000" cy="1608120"/>
          </a:xfrm>
          <a:prstGeom prst="rect">
            <a:avLst/>
          </a:prstGeom>
          <a:ln>
            <a:noFill/>
          </a:ln>
        </p:spPr>
      </p:pic>
      <p:sp>
        <p:nvSpPr>
          <p:cNvPr id="51" name="TextShape 9"/>
          <p:cNvSpPr txBox="1"/>
          <p:nvPr/>
        </p:nvSpPr>
        <p:spPr>
          <a:xfrm>
            <a:off x="2016000" y="4874040"/>
            <a:ext cx="3240000" cy="221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fr-FR" sz="1200" spc="-1" strike="noStrike">
                <a:latin typeface="Calibri"/>
                <a:ea typeface="Lucida Sans"/>
              </a:rPr>
              <a:t>Hérisson aperçoit une pomme bien ronde, bien mûre et bien grosse. Il se cache derrière un rocher pour la manger tranquillement car les gourmands ne manquent pas dans la forêt ! Tour à tour arrivent Lapin, Écureuil puis Souris, et à chaque fois Hérisson accepte de partager. Ils s’installent tous dans la clairière car plus besoin de se cacher : les gourmands sont tous invités ! Mais une pomme pour quatre, ce n’est pas assez : ils ont encore faim. Alors les trois gourmands vont compléter le repas et tous apprécient ce merveilleux festin </a:t>
            </a:r>
            <a:r>
              <a:rPr b="0" lang="fr-FR" sz="1000" spc="-1" strike="noStrike">
                <a:latin typeface="Calibri"/>
                <a:ea typeface="Lucida Sans"/>
              </a:rPr>
              <a:t>!</a:t>
            </a:r>
            <a:r>
              <a:rPr b="0" lang="fr-FR" sz="1000" spc="-1" strike="noStrike">
                <a:latin typeface="Calibri"/>
                <a:ea typeface="Lucida Sans"/>
              </a:rPr>
              <a:t> </a:t>
            </a:r>
            <a:endParaRPr b="0" lang="fr-FR" sz="1000" spc="-1" strike="noStrike">
              <a:latin typeface="Calibri"/>
            </a:endParaRPr>
          </a:p>
        </p:txBody>
      </p:sp>
      <p:sp>
        <p:nvSpPr>
          <p:cNvPr id="52" name="TextShape 10"/>
          <p:cNvSpPr txBox="1"/>
          <p:nvPr/>
        </p:nvSpPr>
        <p:spPr>
          <a:xfrm>
            <a:off x="5976000" y="3325680"/>
            <a:ext cx="47156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fr-FR" sz="1800" spc="-1" strike="noStrike">
                <a:latin typeface="Arial"/>
              </a:rPr>
              <a:t>Je réalise des compositions artistiques : </a:t>
            </a:r>
            <a:endParaRPr b="1" lang="fr-FR" sz="18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6"/>
          <a:stretch/>
        </p:blipFill>
        <p:spPr>
          <a:xfrm>
            <a:off x="8280000" y="5112000"/>
            <a:ext cx="1914120" cy="2390400"/>
          </a:xfrm>
          <a:prstGeom prst="rect">
            <a:avLst/>
          </a:prstGeom>
          <a:ln>
            <a:noFill/>
          </a:ln>
        </p:spPr>
      </p:pic>
      <p:sp>
        <p:nvSpPr>
          <p:cNvPr id="54" name="CustomShape 11"/>
          <p:cNvSpPr/>
          <p:nvPr/>
        </p:nvSpPr>
        <p:spPr>
          <a:xfrm>
            <a:off x="5050080" y="4579560"/>
            <a:ext cx="301392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Pour moi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DejaVu Sans"/>
              </a:rPr>
              <a:t>Une pomme à tisser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7"/>
          <a:srcRect l="0" t="50799" r="0" b="0"/>
          <a:stretch/>
        </p:blipFill>
        <p:spPr>
          <a:xfrm>
            <a:off x="5504040" y="5475240"/>
            <a:ext cx="2343960" cy="179676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8"/>
          <a:srcRect l="0" t="0" r="34867" b="0"/>
          <a:stretch/>
        </p:blipFill>
        <p:spPr>
          <a:xfrm>
            <a:off x="7128000" y="1080000"/>
            <a:ext cx="2016000" cy="219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Application>LibreOffice/6.1.6.3$Windows_X86_64 LibreOffice_project/5896ab1714085361c45cf540f76f60673dd96a72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2015-08-24T15:37:23Z</dcterms:created>
  <dc:creator>isa</dc:creator>
  <dc:description/>
  <dc:language>fr-FR</dc:language>
  <cp:lastModifiedBy/>
  <cp:lastPrinted>2019-11-20T11:52:20Z</cp:lastPrinted>
  <dcterms:modified xsi:type="dcterms:W3CDTF">2019-11-20T11:59:40Z</dcterms:modified>
  <cp:revision>63</cp:revision>
  <dc:subject/>
  <dc:title>Diapositive 1</dc:title>
</cp:coreProperties>
</file>