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7.jpeg" ContentType="image/jpeg"/>
  <Override PartName="/ppt/media/image1.png" ContentType="image/png"/>
  <Override PartName="/ppt/media/image4.jpeg" ContentType="image/jpeg"/>
  <Override PartName="/ppt/media/image2.png" ContentType="image/png"/>
  <Override PartName="/ppt/media/image3.png" ContentType="image/png"/>
  <Override PartName="/ppt/media/image5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691812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73520" y="110520"/>
            <a:ext cx="4963320" cy="57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720" rIns="36720" tIns="36720" bIns="36720" anchorCtr="1">
            <a:noAutofit/>
          </a:bodyPr>
          <a:p>
            <a:pPr algn="ctr">
              <a:lnSpc>
                <a:spcPct val="100000"/>
              </a:lnSpc>
            </a:pPr>
            <a:r>
              <a:rPr b="0" lang="fr-FR" sz="2600" spc="-1" strike="noStrike">
                <a:solidFill>
                  <a:srgbClr val="000000"/>
                </a:solidFill>
                <a:latin typeface="Trebuchet MS"/>
                <a:ea typeface="Arial"/>
              </a:rPr>
              <a:t>Semaine du 25 Novembre 2019</a:t>
            </a:r>
            <a:endParaRPr b="0" lang="fr-FR" sz="26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-252000" y="1046880"/>
            <a:ext cx="2818080" cy="679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720" rIns="36720" tIns="36720" bIns="36720" anchorCtr="1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Trebuchet MS"/>
                <a:ea typeface="Arial"/>
              </a:rPr>
              <a:t>Les livres de la semaine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2016000" y="1348200"/>
            <a:ext cx="2804760" cy="178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4"/>
          <p:cNvSpPr/>
          <p:nvPr/>
        </p:nvSpPr>
        <p:spPr>
          <a:xfrm>
            <a:off x="5472000" y="432000"/>
            <a:ext cx="61200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0" y="504000"/>
            <a:ext cx="489600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Arial"/>
                <a:ea typeface="DejaVu Sans"/>
              </a:rPr>
              <a:t>Période 2 :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1200" spc="-1" strike="noStrike">
                <a:solidFill>
                  <a:srgbClr val="000000"/>
                </a:solidFill>
                <a:latin typeface="Liberation Serif;Times New Roman"/>
                <a:ea typeface="Lucida Sans"/>
              </a:rPr>
              <a:t>AGIR,S'EXPRIMER, COMPRENDRE À TRAVERS LES ACTIVITÉS ARTISTIQUES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rcRect l="48280" t="136" r="25850" b="53811"/>
          <a:stretch/>
        </p:blipFill>
        <p:spPr>
          <a:xfrm>
            <a:off x="5184000" y="144000"/>
            <a:ext cx="646560" cy="862560"/>
          </a:xfrm>
          <a:prstGeom prst="rect">
            <a:avLst/>
          </a:prstGeom>
          <a:ln>
            <a:noFill/>
          </a:ln>
        </p:spPr>
      </p:pic>
      <p:sp>
        <p:nvSpPr>
          <p:cNvPr id="44" name="CustomShape 6"/>
          <p:cNvSpPr/>
          <p:nvPr/>
        </p:nvSpPr>
        <p:spPr>
          <a:xfrm>
            <a:off x="5868720" y="72000"/>
            <a:ext cx="47152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latin typeface="Arial"/>
              </a:rPr>
              <a:t>Je réalise des compositions artistiques :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5" name="CustomShape 7"/>
          <p:cNvSpPr/>
          <p:nvPr/>
        </p:nvSpPr>
        <p:spPr>
          <a:xfrm>
            <a:off x="144720" y="1512000"/>
            <a:ext cx="1943280" cy="20160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TextShape 8"/>
          <p:cNvSpPr txBox="1"/>
          <p:nvPr/>
        </p:nvSpPr>
        <p:spPr>
          <a:xfrm>
            <a:off x="2088000" y="1450800"/>
            <a:ext cx="284076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fr-FR" sz="1050" spc="-7" strike="noStrike">
                <a:latin typeface="Trebuchet MS"/>
              </a:rPr>
              <a:t>Bébé Chouette dort  tranquillement </a:t>
            </a:r>
            <a:r>
              <a:rPr b="0" lang="fr-FR" sz="1050" spc="-1" strike="noStrike">
                <a:latin typeface="Trebuchet MS"/>
              </a:rPr>
              <a:t>à </a:t>
            </a:r>
            <a:r>
              <a:rPr b="0" lang="fr-FR" sz="1050" spc="-7" strike="noStrike">
                <a:latin typeface="Trebuchet MS"/>
              </a:rPr>
              <a:t>côté de </a:t>
            </a:r>
            <a:r>
              <a:rPr b="0" lang="fr-FR" sz="1050" spc="-1" strike="noStrike">
                <a:latin typeface="Trebuchet MS"/>
              </a:rPr>
              <a:t>sa </a:t>
            </a:r>
            <a:r>
              <a:rPr b="0" lang="fr-FR" sz="1050" spc="-7" strike="noStrike">
                <a:latin typeface="Trebuchet MS"/>
              </a:rPr>
              <a:t>mère  dans </a:t>
            </a:r>
            <a:r>
              <a:rPr b="0" lang="fr-FR" sz="1050" spc="-1" strike="noStrike">
                <a:latin typeface="Trebuchet MS"/>
              </a:rPr>
              <a:t>un </a:t>
            </a:r>
            <a:r>
              <a:rPr b="0" lang="fr-FR" sz="1050" spc="-7" strike="noStrike">
                <a:latin typeface="Trebuchet MS"/>
              </a:rPr>
              <a:t>nid haut perché quand  soudain il bascule hors </a:t>
            </a:r>
            <a:r>
              <a:rPr b="0" lang="fr-FR" sz="1050" spc="-1" strike="noStrike">
                <a:latin typeface="Trebuchet MS"/>
              </a:rPr>
              <a:t>du </a:t>
            </a:r>
            <a:r>
              <a:rPr b="0" lang="fr-FR" sz="1050" spc="-7" strike="noStrike">
                <a:latin typeface="Trebuchet MS"/>
              </a:rPr>
              <a:t>nid. </a:t>
            </a:r>
            <a:r>
              <a:rPr b="0" lang="fr-FR" sz="1050" spc="-1" strike="noStrike">
                <a:latin typeface="Trebuchet MS"/>
              </a:rPr>
              <a:t>Il  </a:t>
            </a:r>
            <a:r>
              <a:rPr b="0" lang="fr-FR" sz="1050" spc="-7" strike="noStrike">
                <a:latin typeface="Trebuchet MS"/>
              </a:rPr>
              <a:t>se retrouve tout en bas, sur le  sol, seul et perdu. Mais où est  passée sa maman </a:t>
            </a:r>
            <a:r>
              <a:rPr b="0" lang="fr-FR" sz="1050" spc="-1" strike="noStrike">
                <a:latin typeface="Trebuchet MS"/>
              </a:rPr>
              <a:t>? </a:t>
            </a:r>
            <a:r>
              <a:rPr b="0" lang="fr-FR" sz="1050" spc="-7" strike="noStrike">
                <a:latin typeface="Trebuchet MS"/>
              </a:rPr>
              <a:t>Petit écureuil  aide Bébé chouette </a:t>
            </a:r>
            <a:r>
              <a:rPr b="0" lang="fr-FR" sz="1050" spc="-1" strike="noStrike">
                <a:latin typeface="Trebuchet MS"/>
              </a:rPr>
              <a:t>à </a:t>
            </a:r>
            <a:r>
              <a:rPr b="0" lang="fr-FR" sz="1050" spc="-7" strike="noStrike">
                <a:latin typeface="Trebuchet MS"/>
              </a:rPr>
              <a:t>retrouver sa  maman</a:t>
            </a:r>
            <a:endParaRPr b="0" lang="fr-FR" sz="105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2088000" y="2448000"/>
            <a:ext cx="1046520" cy="108000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4"/>
          <a:stretch/>
        </p:blipFill>
        <p:spPr>
          <a:xfrm>
            <a:off x="105480" y="3672000"/>
            <a:ext cx="2054520" cy="2303280"/>
          </a:xfrm>
          <a:prstGeom prst="rect">
            <a:avLst/>
          </a:prstGeom>
          <a:ln>
            <a:noFill/>
          </a:ln>
        </p:spPr>
      </p:pic>
      <p:sp>
        <p:nvSpPr>
          <p:cNvPr id="49" name="TextShape 9"/>
          <p:cNvSpPr txBox="1"/>
          <p:nvPr/>
        </p:nvSpPr>
        <p:spPr>
          <a:xfrm>
            <a:off x="2215080" y="3700440"/>
            <a:ext cx="2320920" cy="205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fr-FR" sz="1200" spc="-1" strike="noStrike">
                <a:latin typeface="Liberation Serif;Times New Roman"/>
                <a:ea typeface="Lucida Sans"/>
              </a:rPr>
              <a:t>Au pied d'un vieux chêne vit une famille de lapins, à son sommet vit une famille de hiboux. Bien qu'ils vivent à côté, il est difficile de se rencontrer quand les uns vivent le jour et les autres la nuit ! Et pourtant, Petit hibou et Petit lapin ont très envie de se connaître et de devenir amis... Y parviendront-ils ?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0" name="CustomShape 10"/>
          <p:cNvSpPr/>
          <p:nvPr/>
        </p:nvSpPr>
        <p:spPr>
          <a:xfrm>
            <a:off x="5292000" y="360000"/>
            <a:ext cx="5256000" cy="79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Je colorie et je décore mon sapin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j’y associe l’étiquette avec mon prénom 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00" spc="-1" strike="noStrike">
              <a:latin typeface="Arial"/>
            </a:endParaRPr>
          </a:p>
        </p:txBody>
      </p:sp>
      <p:sp>
        <p:nvSpPr>
          <p:cNvPr id="51" name="CustomShape 11"/>
          <p:cNvSpPr/>
          <p:nvPr/>
        </p:nvSpPr>
        <p:spPr>
          <a:xfrm>
            <a:off x="4716000" y="3356280"/>
            <a:ext cx="611964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Je prépare avec la classe des girafes une affiche de Noël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à la manière de Manka Kasha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5"/>
          <a:stretch/>
        </p:blipFill>
        <p:spPr>
          <a:xfrm>
            <a:off x="5760000" y="1009080"/>
            <a:ext cx="1674360" cy="223272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6"/>
          <a:stretch/>
        </p:blipFill>
        <p:spPr>
          <a:xfrm>
            <a:off x="7776000" y="1150200"/>
            <a:ext cx="2567880" cy="192528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7"/>
          <a:stretch/>
        </p:blipFill>
        <p:spPr>
          <a:xfrm>
            <a:off x="6840000" y="4032000"/>
            <a:ext cx="2520000" cy="336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3509</TotalTime>
  <Application>LibreOffice/6.1.6.3$Windows_X86_64 LibreOffice_project/5896ab1714085361c45cf540f76f60673dd96a72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2015-08-24T15:37:23Z</dcterms:created>
  <dc:creator>isa</dc:creator>
  <dc:description/>
  <dc:language>fr-FR</dc:language>
  <cp:lastModifiedBy/>
  <cp:lastPrinted>2019-11-27T14:45:02Z</cp:lastPrinted>
  <dcterms:modified xsi:type="dcterms:W3CDTF">2019-11-27T14:48:43Z</dcterms:modified>
  <cp:revision>66</cp:revision>
  <dc:subject/>
  <dc:title>Diapositive 1</dc:title>
</cp:coreProperties>
</file>