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_rels/slide1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4.jpeg" ContentType="image/jpeg"/>
  <Override PartName="/ppt/media/image3.jpeg" ContentType="image/jpeg"/>
  <Override PartName="/ppt/media/image7.png" ContentType="image/png"/>
  <Override PartName="/ppt/media/image11.png" ContentType="image/png"/>
  <Override PartName="/ppt/media/image5.jpeg" ContentType="image/jpeg"/>
  <Override PartName="/ppt/media/image6.png" ContentType="image/png"/>
  <Override PartName="/ppt/media/image8.png" ContentType="image/png"/>
  <Override PartName="/ppt/media/image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</p:sldIdLst>
  <p:sldSz cx="10691812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173520" y="110520"/>
            <a:ext cx="4962240" cy="57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 algn="ctr"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Trebuchet MS"/>
                <a:ea typeface="Arial"/>
              </a:rPr>
              <a:t>Semaine du 02 Décembre 2019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37" name="CustomShape 2"/>
          <p:cNvSpPr/>
          <p:nvPr/>
        </p:nvSpPr>
        <p:spPr>
          <a:xfrm>
            <a:off x="-252000" y="1046880"/>
            <a:ext cx="2817000" cy="67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Trebuchet MS"/>
                <a:ea typeface="Arial"/>
              </a:rPr>
              <a:t>Les livres de la semaine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8" name="CustomShape 3"/>
          <p:cNvSpPr/>
          <p:nvPr/>
        </p:nvSpPr>
        <p:spPr>
          <a:xfrm>
            <a:off x="2016000" y="1348200"/>
            <a:ext cx="2803680" cy="178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"/>
          <p:cNvSpPr/>
          <p:nvPr/>
        </p:nvSpPr>
        <p:spPr>
          <a:xfrm>
            <a:off x="5472000" y="432000"/>
            <a:ext cx="6118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40" name="CustomShape 5"/>
          <p:cNvSpPr/>
          <p:nvPr/>
        </p:nvSpPr>
        <p:spPr>
          <a:xfrm>
            <a:off x="0" y="504000"/>
            <a:ext cx="48949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  <a:ea typeface="DejaVu Sans"/>
              </a:rPr>
              <a:t>Période 2 :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1200" spc="-1" strike="noStrike">
                <a:solidFill>
                  <a:srgbClr val="000000"/>
                </a:solidFill>
                <a:latin typeface="Liberation Serif;Times New Roman"/>
                <a:ea typeface="Lucida Sans"/>
              </a:rPr>
              <a:t>AGIR,S'EXPRIMER, COMPRENDRE À TRAVERS LES ACTIVITÉS ARTISTIQUES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rcRect l="48303" t="136" r="25862" b="53843"/>
          <a:stretch/>
        </p:blipFill>
        <p:spPr>
          <a:xfrm>
            <a:off x="7633800" y="1362600"/>
            <a:ext cx="645480" cy="861480"/>
          </a:xfrm>
          <a:prstGeom prst="rect">
            <a:avLst/>
          </a:prstGeom>
          <a:ln>
            <a:noFill/>
          </a:ln>
        </p:spPr>
      </p:pic>
      <p:sp>
        <p:nvSpPr>
          <p:cNvPr id="42" name="CustomShape 6"/>
          <p:cNvSpPr/>
          <p:nvPr/>
        </p:nvSpPr>
        <p:spPr>
          <a:xfrm>
            <a:off x="5868720" y="72000"/>
            <a:ext cx="47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 réalise des compositions artistiques :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3" name="CustomShape 7"/>
          <p:cNvSpPr/>
          <p:nvPr/>
        </p:nvSpPr>
        <p:spPr>
          <a:xfrm>
            <a:off x="1800000" y="1559160"/>
            <a:ext cx="2519280" cy="88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050" spc="-7" strike="noStrike">
                <a:solidFill>
                  <a:srgbClr val="000000"/>
                </a:solidFill>
                <a:latin typeface="Trebuchet MS"/>
                <a:ea typeface="Lucida Sans"/>
              </a:rPr>
              <a:t>Je suis né au mois de mai, dans un grand chêne, quand les bourgeons se réveillaient. Tout petit et vert comme les feuilles, personne ne me remarquait... </a:t>
            </a:r>
            <a:endParaRPr b="0" lang="fr-FR" sz="1050" spc="-1" strike="noStrike">
              <a:latin typeface="Arial"/>
            </a:endParaRPr>
          </a:p>
        </p:txBody>
      </p:sp>
      <p:sp>
        <p:nvSpPr>
          <p:cNvPr id="44" name="CustomShape 8"/>
          <p:cNvSpPr/>
          <p:nvPr/>
        </p:nvSpPr>
        <p:spPr>
          <a:xfrm>
            <a:off x="1866960" y="3240000"/>
            <a:ext cx="231984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Liberation Serif;Times New Roman"/>
                <a:ea typeface="Lucida Sans"/>
              </a:rPr>
              <a:t>C'est le matin, P'tit Bonhomme a le ventre tout vide. Alors P'tit Bonhomme court chez le boulanger et lui demande de quoi combler sa faim dévorante. Mais le pain, ça ne se donne pas, cela s'achète ! P'tit Bonhomme va devoir gagner sa croûte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45" name="CustomShape 9"/>
          <p:cNvSpPr/>
          <p:nvPr/>
        </p:nvSpPr>
        <p:spPr>
          <a:xfrm>
            <a:off x="5292000" y="360000"/>
            <a:ext cx="525492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Je fabrique des décorations pour le sapin de la classe :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j’utilise différents outils et différentes techniques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2"/>
          <a:stretch/>
        </p:blipFill>
        <p:spPr>
          <a:xfrm>
            <a:off x="201960" y="1512000"/>
            <a:ext cx="1439280" cy="143928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3"/>
          <a:stretch/>
        </p:blipFill>
        <p:spPr>
          <a:xfrm>
            <a:off x="47880" y="3084480"/>
            <a:ext cx="1818360" cy="184680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4"/>
          <a:srcRect l="0" t="9026" r="0" b="19913"/>
          <a:stretch/>
        </p:blipFill>
        <p:spPr>
          <a:xfrm>
            <a:off x="5983200" y="5688000"/>
            <a:ext cx="3376080" cy="1798920"/>
          </a:xfrm>
          <a:prstGeom prst="rect">
            <a:avLst/>
          </a:prstGeom>
          <a:ln>
            <a:noFill/>
          </a:ln>
        </p:spPr>
      </p:pic>
      <p:sp>
        <p:nvSpPr>
          <p:cNvPr id="49" name="CustomShape 10"/>
          <p:cNvSpPr/>
          <p:nvPr/>
        </p:nvSpPr>
        <p:spPr>
          <a:xfrm>
            <a:off x="5004000" y="5148000"/>
            <a:ext cx="532728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Je dessine autour d’une feuille d’automne pour en faire un bonhomme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5"/>
          <a:stretch/>
        </p:blipFill>
        <p:spPr>
          <a:xfrm>
            <a:off x="7472160" y="3384000"/>
            <a:ext cx="1095120" cy="821160"/>
          </a:xfrm>
          <a:prstGeom prst="rect">
            <a:avLst/>
          </a:prstGeom>
          <a:ln>
            <a:noFill/>
          </a:ln>
        </p:spPr>
      </p:pic>
      <p:sp>
        <p:nvSpPr>
          <p:cNvPr id="51" name="CustomShape 11"/>
          <p:cNvSpPr/>
          <p:nvPr/>
        </p:nvSpPr>
        <p:spPr>
          <a:xfrm>
            <a:off x="72000" y="5040000"/>
            <a:ext cx="47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 fais germer du blé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52" name="CustomShape 12"/>
          <p:cNvSpPr/>
          <p:nvPr/>
        </p:nvSpPr>
        <p:spPr>
          <a:xfrm>
            <a:off x="14400" y="5394240"/>
            <a:ext cx="525492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à reconnaître les principales étapes du développement d'un animal ou d'un végétal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6"/>
          <a:stretch/>
        </p:blipFill>
        <p:spPr>
          <a:xfrm>
            <a:off x="1152000" y="6120000"/>
            <a:ext cx="3332520" cy="142776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7"/>
          <a:srcRect l="48303" t="49990" r="25803" b="7738"/>
          <a:stretch/>
        </p:blipFill>
        <p:spPr>
          <a:xfrm>
            <a:off x="7704000" y="2376000"/>
            <a:ext cx="646920" cy="79092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8"/>
          <a:srcRect l="22378" t="50094" r="51728" b="7638"/>
          <a:stretch/>
        </p:blipFill>
        <p:spPr>
          <a:xfrm>
            <a:off x="4896000" y="6408360"/>
            <a:ext cx="646920" cy="79092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9"/>
          <a:srcRect l="-634" t="136" r="74776" b="53764"/>
          <a:stretch/>
        </p:blipFill>
        <p:spPr>
          <a:xfrm>
            <a:off x="3385440" y="2304360"/>
            <a:ext cx="645840" cy="86292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10"/>
          <a:srcRect l="0" t="0" r="0" b="5599"/>
          <a:stretch/>
        </p:blipFill>
        <p:spPr>
          <a:xfrm>
            <a:off x="5328000" y="1440000"/>
            <a:ext cx="1780560" cy="242676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11"/>
          <a:stretch/>
        </p:blipFill>
        <p:spPr>
          <a:xfrm>
            <a:off x="8369280" y="1457280"/>
            <a:ext cx="2142720" cy="214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3517</TotalTime>
  <Application>LibreOffice/6.1.6.3$Windows_X86_64 LibreOffice_project/5896ab1714085361c45cf540f76f60673dd96a72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2015-08-24T15:37:23Z</dcterms:created>
  <dc:creator>isa</dc:creator>
  <dc:description/>
  <dc:language>fr-FR</dc:language>
  <cp:lastModifiedBy/>
  <cp:lastPrinted>2019-11-27T14:45:02Z</cp:lastPrinted>
  <dcterms:modified xsi:type="dcterms:W3CDTF">2019-12-04T11:31:51Z</dcterms:modified>
  <cp:revision>71</cp:revision>
  <dc:subject/>
  <dc:title>Diapositive 1</dc:title>
</cp:coreProperties>
</file>