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jpeg" ContentType="image/jpeg"/>
  <Override PartName="/ppt/media/image12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9906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subTitle"/>
          </p:nvPr>
        </p:nvSpPr>
        <p:spPr>
          <a:xfrm>
            <a:off x="743040" y="2292480"/>
            <a:ext cx="841932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jpe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1918800" y="1524600"/>
            <a:ext cx="2529360" cy="142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fr-FR" sz="1100" spc="-1" strike="noStrike">
                <a:solidFill>
                  <a:srgbClr val="222222"/>
                </a:solidFill>
                <a:latin typeface="arial"/>
                <a:ea typeface="DejaVu Sans"/>
              </a:rPr>
              <a:t>Une galette s'ennuie à refroidir, se laisse glisser de la fenêtre et s'enfuie sur le chemin. Elle roule, elle roule, bat la campagne, chantonne, et échappe successivement à la convoitise d'un lapin, d'un ours, d'un loup. Mais quand le malin renard l'attire, que va-t-elle devenir ?</a:t>
            </a:r>
            <a:endParaRPr b="0" lang="fr-FR" sz="1100" spc="-1" strike="noStrike">
              <a:latin typeface="Arial"/>
            </a:endParaRPr>
          </a:p>
        </p:txBody>
      </p:sp>
      <p:sp>
        <p:nvSpPr>
          <p:cNvPr id="38" name="CustomShape 2"/>
          <p:cNvSpPr/>
          <p:nvPr/>
        </p:nvSpPr>
        <p:spPr>
          <a:xfrm>
            <a:off x="144000" y="67320"/>
            <a:ext cx="33116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Semaine du 06 Janvier 2020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9" name="CustomShape 3"/>
          <p:cNvSpPr/>
          <p:nvPr/>
        </p:nvSpPr>
        <p:spPr>
          <a:xfrm>
            <a:off x="-72000" y="329040"/>
            <a:ext cx="4054320" cy="67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0040" bIns="45000">
            <a:noAutofit/>
          </a:bodyPr>
          <a:p>
            <a:pPr algn="ctr">
              <a:lnSpc>
                <a:spcPct val="97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Helvetica Neue"/>
                <a:ea typeface="Microsoft YaHei"/>
              </a:rPr>
              <a:t>PERIODE 3 : Janvier/Février</a:t>
            </a:r>
            <a:endParaRPr b="0" lang="fr-FR" sz="1300" spc="-1" strike="noStrike">
              <a:latin typeface="Arial"/>
            </a:endParaRPr>
          </a:p>
          <a:p>
            <a:pPr algn="ctr">
              <a:lnSpc>
                <a:spcPct val="97000"/>
              </a:lnSpc>
            </a:pPr>
            <a:r>
              <a:rPr b="1" lang="fr-FR" sz="1300" spc="-1" strike="noStrike">
                <a:solidFill>
                  <a:srgbClr val="000000"/>
                </a:solidFill>
                <a:latin typeface="Helvetica Neue"/>
                <a:ea typeface="Microsoft YaHei"/>
              </a:rPr>
              <a:t>Agir, s'exprimer, comprendre à travers l' activité physique</a:t>
            </a:r>
            <a:endParaRPr b="0" lang="fr-FR" sz="1300" spc="-1" strike="noStrike">
              <a:latin typeface="Arial"/>
            </a:endParaRPr>
          </a:p>
        </p:txBody>
      </p:sp>
      <p:sp>
        <p:nvSpPr>
          <p:cNvPr id="40" name="CustomShape 4"/>
          <p:cNvSpPr/>
          <p:nvPr/>
        </p:nvSpPr>
        <p:spPr>
          <a:xfrm>
            <a:off x="121320" y="1019160"/>
            <a:ext cx="4270320" cy="36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Le livre de la semaine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41" name="Image 8" descr=""/>
          <p:cNvPicPr/>
          <p:nvPr/>
        </p:nvPicPr>
        <p:blipFill>
          <a:blip r:embed="rId1"/>
          <a:stretch/>
        </p:blipFill>
        <p:spPr>
          <a:xfrm>
            <a:off x="121320" y="1429560"/>
            <a:ext cx="1809000" cy="1666080"/>
          </a:xfrm>
          <a:prstGeom prst="rect">
            <a:avLst/>
          </a:prstGeom>
          <a:ln>
            <a:noFill/>
          </a:ln>
        </p:spPr>
      </p:pic>
      <p:sp>
        <p:nvSpPr>
          <p:cNvPr id="42" name="CustomShape 5"/>
          <p:cNvSpPr/>
          <p:nvPr/>
        </p:nvSpPr>
        <p:spPr>
          <a:xfrm>
            <a:off x="4392000" y="82440"/>
            <a:ext cx="551376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J’apprends à utiliser différents outils, médiums, supports et j’apprends à adapter mon geste</a:t>
            </a: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43" name="CustomShape 6"/>
          <p:cNvSpPr/>
          <p:nvPr/>
        </p:nvSpPr>
        <p:spPr>
          <a:xfrm>
            <a:off x="5388840" y="4680000"/>
            <a:ext cx="447480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J’apprends à construire et conserver une séquence d'actions et de déplacements, en relation avec d'autres partenaires, avec ou sans support musical.</a:t>
            </a:r>
            <a:endParaRPr b="0" lang="fr-FR" sz="1200" spc="-1" strike="noStrike">
              <a:latin typeface="Arial"/>
            </a:endParaRPr>
          </a:p>
        </p:txBody>
      </p:sp>
      <p:pic>
        <p:nvPicPr>
          <p:cNvPr id="44" name="Image 26" descr=""/>
          <p:cNvPicPr/>
          <p:nvPr/>
        </p:nvPicPr>
        <p:blipFill>
          <a:blip r:embed="rId2"/>
          <a:stretch/>
        </p:blipFill>
        <p:spPr>
          <a:xfrm>
            <a:off x="4758480" y="4732920"/>
            <a:ext cx="630000" cy="58464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rcRect l="22413" t="136" r="51685" b="53822"/>
          <a:stretch/>
        </p:blipFill>
        <p:spPr>
          <a:xfrm>
            <a:off x="3745440" y="3746880"/>
            <a:ext cx="646560" cy="86112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4"/>
          <a:srcRect l="-634" t="136" r="74823" b="53806"/>
          <a:stretch/>
        </p:blipFill>
        <p:spPr>
          <a:xfrm>
            <a:off x="3564720" y="792000"/>
            <a:ext cx="538920" cy="720720"/>
          </a:xfrm>
          <a:prstGeom prst="rect">
            <a:avLst/>
          </a:prstGeom>
          <a:ln>
            <a:noFill/>
          </a:ln>
        </p:spPr>
      </p:pic>
      <p:sp>
        <p:nvSpPr>
          <p:cNvPr id="47" name="CustomShape 7"/>
          <p:cNvSpPr/>
          <p:nvPr/>
        </p:nvSpPr>
        <p:spPr>
          <a:xfrm>
            <a:off x="4680" y="4812120"/>
            <a:ext cx="265932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400" spc="-1" strike="noStrike">
                <a:latin typeface="Arial"/>
              </a:rPr>
              <a:t>Je reproduis un assemblage à partir d’un modèle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5"/>
          <a:stretch/>
        </p:blipFill>
        <p:spPr>
          <a:xfrm>
            <a:off x="288000" y="5630040"/>
            <a:ext cx="1538640" cy="1153440"/>
          </a:xfrm>
          <a:prstGeom prst="rect">
            <a:avLst/>
          </a:prstGeom>
          <a:ln>
            <a:noFill/>
          </a:ln>
        </p:spPr>
      </p:pic>
      <p:sp>
        <p:nvSpPr>
          <p:cNvPr id="49" name="CustomShape 8"/>
          <p:cNvSpPr/>
          <p:nvPr/>
        </p:nvSpPr>
        <p:spPr>
          <a:xfrm>
            <a:off x="209520" y="5241960"/>
            <a:ext cx="2094120" cy="39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000" spc="-1" strike="noStrike">
                <a:latin typeface="Arial"/>
              </a:rPr>
              <a:t>Je fais des puzzles de roule galette de plus en plus complexes</a:t>
            </a:r>
            <a:endParaRPr b="0" lang="fr-FR" sz="1000" spc="-1" strike="noStrike"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6"/>
          <a:srcRect l="9698" t="0" r="0" b="0"/>
          <a:stretch/>
        </p:blipFill>
        <p:spPr>
          <a:xfrm>
            <a:off x="4522320" y="720000"/>
            <a:ext cx="1439640" cy="1195200"/>
          </a:xfrm>
          <a:prstGeom prst="rect">
            <a:avLst/>
          </a:prstGeom>
          <a:ln>
            <a:noFill/>
          </a:ln>
        </p:spPr>
      </p:pic>
      <p:sp>
        <p:nvSpPr>
          <p:cNvPr id="51" name="CustomShape 9"/>
          <p:cNvSpPr/>
          <p:nvPr/>
        </p:nvSpPr>
        <p:spPr>
          <a:xfrm>
            <a:off x="4522320" y="504000"/>
            <a:ext cx="240012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000" spc="-1" strike="noStrike">
                <a:latin typeface="Arial"/>
              </a:rPr>
              <a:t>Je dessine une galette avec une craie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52" name="CustomShape 10"/>
          <p:cNvSpPr/>
          <p:nvPr/>
        </p:nvSpPr>
        <p:spPr>
          <a:xfrm>
            <a:off x="7535520" y="432000"/>
            <a:ext cx="22561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000" spc="-1" strike="noStrike">
                <a:latin typeface="Arial"/>
              </a:rPr>
              <a:t>Je fais une galette en pâte à modeler</a:t>
            </a:r>
            <a:endParaRPr b="0" lang="fr-FR" sz="1000" spc="-1" strike="noStrike"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7"/>
          <a:srcRect l="48299" t="0" r="25768" b="53837"/>
          <a:stretch/>
        </p:blipFill>
        <p:spPr>
          <a:xfrm>
            <a:off x="3024000" y="3744000"/>
            <a:ext cx="647280" cy="863280"/>
          </a:xfrm>
          <a:prstGeom prst="rect">
            <a:avLst/>
          </a:prstGeom>
          <a:ln>
            <a:noFill/>
          </a:ln>
        </p:spPr>
      </p:pic>
      <p:sp>
        <p:nvSpPr>
          <p:cNvPr id="54" name="CustomShape 11"/>
          <p:cNvSpPr/>
          <p:nvPr/>
        </p:nvSpPr>
        <p:spPr>
          <a:xfrm>
            <a:off x="527760" y="3253680"/>
            <a:ext cx="3575880" cy="27216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200" spc="-1" strike="noStrike">
                <a:latin typeface="Arial"/>
              </a:rPr>
              <a:t>J’apprends à dénombrer en jouant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55" name="CustomShape 12"/>
          <p:cNvSpPr/>
          <p:nvPr/>
        </p:nvSpPr>
        <p:spPr>
          <a:xfrm>
            <a:off x="5040000" y="2319120"/>
            <a:ext cx="383904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Je réalise une composition personnelle éphémère</a:t>
            </a:r>
            <a:endParaRPr b="0" lang="fr-FR" sz="1200" spc="-1" strike="noStrike"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8"/>
          <a:stretch/>
        </p:blipFill>
        <p:spPr>
          <a:xfrm rot="5400000">
            <a:off x="6738840" y="2526120"/>
            <a:ext cx="1259280" cy="1679040"/>
          </a:xfrm>
          <a:prstGeom prst="rect">
            <a:avLst/>
          </a:prstGeom>
          <a:ln>
            <a:noFill/>
          </a:ln>
        </p:spPr>
      </p:pic>
      <p:pic>
        <p:nvPicPr>
          <p:cNvPr id="57" name="" descr=""/>
          <p:cNvPicPr/>
          <p:nvPr/>
        </p:nvPicPr>
        <p:blipFill>
          <a:blip r:embed="rId9"/>
          <a:stretch/>
        </p:blipFill>
        <p:spPr>
          <a:xfrm>
            <a:off x="2725200" y="5544000"/>
            <a:ext cx="1666440" cy="124920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10"/>
          <a:stretch/>
        </p:blipFill>
        <p:spPr>
          <a:xfrm>
            <a:off x="1152000" y="3528720"/>
            <a:ext cx="1727640" cy="1294920"/>
          </a:xfrm>
          <a:prstGeom prst="rect">
            <a:avLst/>
          </a:prstGeom>
          <a:ln>
            <a:noFill/>
          </a:ln>
        </p:spPr>
      </p:pic>
      <p:sp>
        <p:nvSpPr>
          <p:cNvPr id="59" name="CustomShape 13"/>
          <p:cNvSpPr/>
          <p:nvPr/>
        </p:nvSpPr>
        <p:spPr>
          <a:xfrm>
            <a:off x="6181560" y="850320"/>
            <a:ext cx="1234080" cy="39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000" spc="-1" strike="noStrike">
                <a:latin typeface="Arial"/>
              </a:rPr>
              <a:t>Je fais une galette dans du sable</a:t>
            </a:r>
            <a:endParaRPr b="0" lang="fr-FR" sz="1000" spc="-1" strike="noStrike">
              <a:latin typeface="Arial"/>
            </a:endParaRPr>
          </a:p>
        </p:txBody>
      </p:sp>
      <p:pic>
        <p:nvPicPr>
          <p:cNvPr id="60" name="Image 41" descr=""/>
          <p:cNvPicPr/>
          <p:nvPr/>
        </p:nvPicPr>
        <p:blipFill>
          <a:blip r:embed="rId11"/>
          <a:stretch/>
        </p:blipFill>
        <p:spPr>
          <a:xfrm>
            <a:off x="6048360" y="1224360"/>
            <a:ext cx="1439280" cy="1079280"/>
          </a:xfrm>
          <a:prstGeom prst="rect">
            <a:avLst/>
          </a:prstGeom>
          <a:ln>
            <a:noFill/>
          </a:ln>
        </p:spPr>
      </p:pic>
      <p:pic>
        <p:nvPicPr>
          <p:cNvPr id="61" name="" descr=""/>
          <p:cNvPicPr/>
          <p:nvPr/>
        </p:nvPicPr>
        <p:blipFill>
          <a:blip r:embed="rId12"/>
          <a:stretch/>
        </p:blipFill>
        <p:spPr>
          <a:xfrm>
            <a:off x="7920000" y="777960"/>
            <a:ext cx="1650960" cy="1237680"/>
          </a:xfrm>
          <a:prstGeom prst="rect">
            <a:avLst/>
          </a:prstGeom>
          <a:ln>
            <a:noFill/>
          </a:ln>
        </p:spPr>
      </p:pic>
      <p:pic>
        <p:nvPicPr>
          <p:cNvPr id="62" name="" descr=""/>
          <p:cNvPicPr/>
          <p:nvPr/>
        </p:nvPicPr>
        <p:blipFill>
          <a:blip r:embed="rId13"/>
          <a:stretch/>
        </p:blipFill>
        <p:spPr>
          <a:xfrm>
            <a:off x="6624000" y="5405400"/>
            <a:ext cx="1295640" cy="1290240"/>
          </a:xfrm>
          <a:prstGeom prst="rect">
            <a:avLst/>
          </a:prstGeom>
          <a:ln>
            <a:noFill/>
          </a:ln>
        </p:spPr>
      </p:pic>
      <p:sp>
        <p:nvSpPr>
          <p:cNvPr id="63" name="CustomShape 14"/>
          <p:cNvSpPr/>
          <p:nvPr/>
        </p:nvSpPr>
        <p:spPr>
          <a:xfrm>
            <a:off x="2520000" y="4811400"/>
            <a:ext cx="265932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400" spc="-1" strike="noStrike">
                <a:latin typeface="Arial"/>
              </a:rPr>
              <a:t>Je classe en fonction de différents critères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64" name="CustomShape 15"/>
          <p:cNvSpPr/>
          <p:nvPr/>
        </p:nvSpPr>
        <p:spPr>
          <a:xfrm>
            <a:off x="2454480" y="5301360"/>
            <a:ext cx="230400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000" spc="-1" strike="noStrike">
                <a:latin typeface="Arial"/>
              </a:rPr>
              <a:t>j’associe les couronnes identiques</a:t>
            </a:r>
            <a:endParaRPr b="0" lang="fr-F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Application>LibreOffice/6.1.6.3$Windows_X86_64 LibreOffice_project/5896ab1714085361c45cf540f76f60673dd96a72</Application>
  <Words>261</Words>
  <Paragraphs>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2019-01-16T20:24:43Z</dcterms:created>
  <dc:creator>Karine</dc:creator>
  <dc:description/>
  <dc:language>fr-FR</dc:language>
  <cp:lastModifiedBy/>
  <dcterms:modified xsi:type="dcterms:W3CDTF">2020-01-08T11:27:23Z</dcterms:modified>
  <cp:revision>10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Format A4 (210 x 297 mm)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</vt:i4>
  </property>
</Properties>
</file>