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99C57AF-D7F8-46B9-A48B-05C88A44DD1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614E79-BD42-4F41-956C-1846428AD8D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7A3FF9-FBB1-4B1B-BA39-8B5DFF045A8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C87C1A-E2F2-4BEB-A27B-5757360CF56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F03ADA-BC53-4A7F-AF94-21C3A109297A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3178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43CC93-7B58-4713-AE83-80F6818AA2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23FCEF-DDD0-41AD-84EE-170981EBC4D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8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fr-FR" sz="1200" b="0" i="0" u="none" strike="noStrike" kern="0" cap="none" spc="0" baseline="0">
        <a:solidFill>
          <a:srgbClr val="000000"/>
        </a:solidFill>
        <a:uFillTx/>
        <a:latin typeface="Arial" pitchFamily="34"/>
        <a:cs typeface="Arial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3E77E2-704A-49BC-A07E-35FBE37D9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6475" y="695325"/>
            <a:ext cx="4845050" cy="3427413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D5C3ED-C413-4FDA-B7D4-8A901B1BF6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D7B1F-103E-413E-958F-C43A7B323B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36679" y="1236661"/>
            <a:ext cx="8018465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AF35F4-C9A1-4645-A205-5E693BDC0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6679" y="3970333"/>
            <a:ext cx="8018465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B3228-2738-4F32-9614-83465416CD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BC399C-A6FB-4E75-88AE-13DDBBAA83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789B6-945E-44E9-84A3-DB38AA1908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359285-0D00-41D8-B4FD-B0EC30E099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42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0ED16-A21C-4168-940A-AE238FB695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ADF4B-1724-4C96-8C3C-C412580DEF3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075859-D26E-4A7D-ADC3-3B925785B7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8FCE1-4465-4A40-84AA-DC82748E3D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2E8C58-2375-4A41-AB5A-D008AA2459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D0BFDF-4447-44F5-99BE-F069B4F955F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73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B638AB-27F7-45C3-9ACC-1EA1BE8B8B3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751761" y="303215"/>
            <a:ext cx="2405064" cy="645001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E0D5EA-DE94-49A4-A1E2-1D65C9F5FE2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34988" y="303215"/>
            <a:ext cx="7064370" cy="64500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C4B52-42A2-4670-ABF9-AE2FEA7CBF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A5E40E-A2DD-4567-B9FE-FC1C2F48AA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49D2E-CA2E-4206-A5CB-B305005D09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775DEA-71C7-4324-AA5A-9A265C2BEA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3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A32EF-689F-4869-BD77-D1325A808E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8785A-FC7D-494C-9995-E66913EBD06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F488DD-DBE0-45C3-8600-5E28AB25E5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DE8C4-D219-4792-B0F3-317F6D14CF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D476F2-85F1-4B0F-8E16-C3835D2BA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64967-84A2-4F72-8CDB-91028FF719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7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7ECB2-E494-4731-9D0C-110610AF5E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0248" y="1884358"/>
            <a:ext cx="922019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712AE3-DBDB-4904-84BC-C6357FDBD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248" y="5059366"/>
            <a:ext cx="922019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D15674-04B5-48E0-9753-AC0DC3BB31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A75CE-8A5A-4F1B-9360-37DAF5393B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0DE45-792E-46DF-8DE9-17E29F63E0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F678C3-46F4-4950-8FA8-546E36C0594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3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52249-BB35-49C9-912E-3F4247793A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7DBB6B-619D-4D84-8731-8F3C50100C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988" y="1763713"/>
            <a:ext cx="473392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635923-D7B1-4490-82D8-55757037A2A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421313" y="1763713"/>
            <a:ext cx="473551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3E4451-6E35-4FA9-A5C8-F3A755D834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9D9B95-F86E-44BF-9EFE-C9818787D4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DB93D0-21C1-489E-87CD-D89AA695CC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6436FF-9F2C-4B7C-A816-C6E5C357D6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28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B1276-63B1-4B61-AFE3-C7FE27457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4" y="403222"/>
            <a:ext cx="9221788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AE87A-75D5-4F6B-ACD5-9C21A722C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6604" y="1852610"/>
            <a:ext cx="4522786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936499-27C4-44EC-9C69-CFC337C49E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736604" y="2760665"/>
            <a:ext cx="4522786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7A3BF3-4E79-41EA-9890-FE345228517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413376" y="1852610"/>
            <a:ext cx="4545016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BCFBD5-E188-4B6F-8F54-625457ACC47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413376" y="2760665"/>
            <a:ext cx="4545016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76D8EA-584B-453F-9AF0-099EF1A00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69CFD1-BA92-4729-90CE-248F117BFB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556102-426C-4047-AA2F-78FC5BB3EB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EA4A31-2C00-49C4-A032-1A96C043C7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87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5EFC9-B950-4D3A-9AB7-245D37EC9B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B53672-4570-4178-B7FD-A7D87DCAD6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72139F-0649-4CCA-A225-FCECD003FE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4C1637-4D81-4E47-BA56-96836D963F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B30C2-320B-402B-B14F-C94F00D40A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9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0EB357-35F2-4017-A8E7-DC7B2D7F60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95A2B2-7258-41DE-BCE2-B0E9BC8C44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F675E1-CB37-4EFD-BD98-4829E0FE72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4A6DC-BE6E-45F2-A945-CA72BA4D6F3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42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15CD7-9CE1-4AB1-A126-44C41F393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4" y="503240"/>
            <a:ext cx="3448046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81E8E6-213C-4669-AF71-96269DC19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45016" y="1089022"/>
            <a:ext cx="5413376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465EE-CE05-47A9-85E0-7AE7C0B7568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6604" y="2268534"/>
            <a:ext cx="3448046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10FCA-1E13-42DB-9406-798F550BA3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B153E-473E-48ED-B869-2F51BD6DCC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C4AAB3-152F-42B7-8D5C-9682E7D9AA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748771-34AA-48B0-83BF-204BF8E1FB2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4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07018-C5BE-4FC9-BF6D-715354313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4" y="503240"/>
            <a:ext cx="3448046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E3CF91-97C9-4988-83D0-EB4196FC321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545016" y="1089022"/>
            <a:ext cx="5413376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D0CE6E-BC0B-42B0-9D16-BCBBC15CDA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6604" y="2268534"/>
            <a:ext cx="3448046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B74E8-0750-4027-BFD4-52527361AE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E0F571-96D8-465A-97C9-A75CEB73C0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7C33E1-CD85-44E2-AB8B-1D8FE17B81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9C4C85-FDA9-4464-859A-D4FEFE5F11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B1EDE7-4F36-4C51-A3EB-6E4B17163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603" y="302757"/>
            <a:ext cx="9621719" cy="1258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73344-3260-4BA6-ABD2-DA79CABE3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4603" y="1763639"/>
            <a:ext cx="9621719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A2413-46EB-46D8-A5AF-93BA704482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4960" y="6884636"/>
            <a:ext cx="2494080" cy="523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65CC99-DCE4-477E-82D2-3B06EE17D9B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52918" y="6884636"/>
            <a:ext cx="3386160" cy="523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C02EB-0F45-416C-9DAF-6D4843CDF54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662598" y="6884636"/>
            <a:ext cx="2493724" cy="523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fld id="{2C0C4DEC-B6D6-4A2A-BAA7-F6FA54D1CD3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fr-FR" sz="4400" b="0" i="0" u="none" strike="noStrike" kern="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fr-FR" sz="3200" b="0" i="0" u="none" strike="noStrike" kern="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>
            <a:extLst>
              <a:ext uri="{FF2B5EF4-FFF2-40B4-BE49-F238E27FC236}">
                <a16:creationId xmlns:a16="http://schemas.microsoft.com/office/drawing/2014/main" id="{CA04CCB4-C813-4196-B8F4-23793D5F0625}"/>
              </a:ext>
            </a:extLst>
          </p:cNvPr>
          <p:cNvSpPr/>
          <p:nvPr/>
        </p:nvSpPr>
        <p:spPr>
          <a:xfrm>
            <a:off x="5411218" y="11036"/>
            <a:ext cx="0" cy="75596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miter/>
          </a:ln>
        </p:spPr>
        <p:txBody>
          <a:bodyPr vert="horz" wrap="square" lIns="36356" tIns="36356" rIns="36356" bIns="3635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E7B11DE-0DEC-4467-BBFF-1FC419AA1315}"/>
              </a:ext>
            </a:extLst>
          </p:cNvPr>
          <p:cNvSpPr/>
          <p:nvPr/>
        </p:nvSpPr>
        <p:spPr>
          <a:xfrm>
            <a:off x="287277" y="-3127"/>
            <a:ext cx="4969078" cy="577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36722" tIns="36722" rIns="36722" bIns="3672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0" i="0" u="none" strike="noStrike" kern="1200" cap="none" spc="0" baseline="0" dirty="0">
                <a:solidFill>
                  <a:srgbClr val="000000"/>
                </a:solidFill>
                <a:uFillTx/>
                <a:latin typeface="A Gentle Touch" pitchFamily="34"/>
                <a:ea typeface="Arial" pitchFamily="34"/>
                <a:cs typeface="Arial" pitchFamily="34"/>
              </a:rPr>
              <a:t>Semaine du </a:t>
            </a:r>
            <a:r>
              <a:rPr lang="fr-FR" sz="2600" b="0" i="0" u="none" strike="noStrike" kern="0" cap="none" spc="0" baseline="0" dirty="0">
                <a:solidFill>
                  <a:srgbClr val="000000"/>
                </a:solidFill>
                <a:uFillTx/>
                <a:latin typeface="A Gentle Touch" pitchFamily="34"/>
                <a:ea typeface="Arial" pitchFamily="34"/>
                <a:cs typeface="Arial" pitchFamily="34"/>
              </a:rPr>
              <a:t>24 Février 2020</a:t>
            </a:r>
            <a:endParaRPr lang="fr-FR" sz="2600" b="0" i="0" u="none" strike="noStrike" kern="1200" cap="none" spc="0" baseline="0" dirty="0">
              <a:solidFill>
                <a:srgbClr val="000000"/>
              </a:solidFill>
              <a:uFillTx/>
              <a:latin typeface="A Gentle Touch" pitchFamily="34"/>
              <a:ea typeface="Arial" pitchFamily="34"/>
              <a:cs typeface="Arial" pitchFamily="34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C577543-72D6-45E4-B086-E97723396AC1}"/>
              </a:ext>
            </a:extLst>
          </p:cNvPr>
          <p:cNvSpPr txBox="1"/>
          <p:nvPr/>
        </p:nvSpPr>
        <p:spPr>
          <a:xfrm>
            <a:off x="53236" y="424135"/>
            <a:ext cx="5203118" cy="6794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50035" rIns="90004" bIns="44997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0" i="0" u="none" strike="noStrike" kern="1200" cap="none" spc="0" baseline="0" dirty="0">
                <a:solidFill>
                  <a:srgbClr val="000000"/>
                </a:solidFill>
                <a:uFillTx/>
                <a:latin typeface="Helvetica Neue"/>
                <a:ea typeface="Microsoft YaHei" pitchFamily="34"/>
              </a:rPr>
              <a:t>PERIODE 4 : Février/Mars/Avril</a:t>
            </a:r>
          </a:p>
          <a:p>
            <a:pPr marL="0" marR="0" lvl="0" indent="0" algn="ctr" defTabSz="914400" rtl="0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Construire les premiers outils pour structurer sa pensée</a:t>
            </a:r>
            <a:endParaRPr lang="fr-FR" sz="1100" b="1" i="0" u="none" strike="noStrike" kern="1200" cap="none" spc="0" baseline="0" dirty="0">
              <a:solidFill>
                <a:srgbClr val="000000"/>
              </a:solidFill>
              <a:uFillTx/>
              <a:latin typeface="Helvetica Neue"/>
              <a:ea typeface="Microsoft YaHei" pitchFamily="34"/>
            </a:endParaRPr>
          </a:p>
        </p:txBody>
      </p:sp>
      <p:sp>
        <p:nvSpPr>
          <p:cNvPr id="6" name="ZoneTexte 31">
            <a:extLst>
              <a:ext uri="{FF2B5EF4-FFF2-40B4-BE49-F238E27FC236}">
                <a16:creationId xmlns:a16="http://schemas.microsoft.com/office/drawing/2014/main" id="{D23C12F3-CE2A-45DC-A9AB-8F7318AAFAF6}"/>
              </a:ext>
            </a:extLst>
          </p:cNvPr>
          <p:cNvSpPr txBox="1"/>
          <p:nvPr/>
        </p:nvSpPr>
        <p:spPr>
          <a:xfrm>
            <a:off x="12444" y="928655"/>
            <a:ext cx="225940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Livres de la semaine :</a:t>
            </a:r>
            <a:endParaRPr lang="fr-F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BB970DDF-BD27-476B-A267-A2ADB2E908CF}"/>
              </a:ext>
            </a:extLst>
          </p:cNvPr>
          <p:cNvSpPr/>
          <p:nvPr/>
        </p:nvSpPr>
        <p:spPr>
          <a:xfrm>
            <a:off x="44430" y="1000078"/>
            <a:ext cx="5314117" cy="3931490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D4CE034-DE66-444B-9B24-482CFE68CF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19034" y="38793"/>
            <a:ext cx="918715" cy="7617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ZoneTexte 39">
            <a:extLst>
              <a:ext uri="{FF2B5EF4-FFF2-40B4-BE49-F238E27FC236}">
                <a16:creationId xmlns:a16="http://schemas.microsoft.com/office/drawing/2014/main" id="{EC2B7E18-FCE6-4D83-A7CF-0A0E8B7A6DBB}"/>
              </a:ext>
            </a:extLst>
          </p:cNvPr>
          <p:cNvSpPr txBox="1"/>
          <p:nvPr/>
        </p:nvSpPr>
        <p:spPr>
          <a:xfrm>
            <a:off x="6795186" y="81119"/>
            <a:ext cx="259898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Nous avons célébré carnaval</a:t>
            </a:r>
          </a:p>
        </p:txBody>
      </p:sp>
      <p:sp>
        <p:nvSpPr>
          <p:cNvPr id="23" name="Rectangle 53">
            <a:extLst>
              <a:ext uri="{FF2B5EF4-FFF2-40B4-BE49-F238E27FC236}">
                <a16:creationId xmlns:a16="http://schemas.microsoft.com/office/drawing/2014/main" id="{7A560A8B-0880-4E57-9D06-4B0B73653181}"/>
              </a:ext>
            </a:extLst>
          </p:cNvPr>
          <p:cNvSpPr/>
          <p:nvPr/>
        </p:nvSpPr>
        <p:spPr>
          <a:xfrm>
            <a:off x="53236" y="4956353"/>
            <a:ext cx="5621795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SimSun" pitchFamily="2"/>
                <a:cs typeface="Mangal" pitchFamily="18"/>
              </a:rPr>
              <a:t>J’apprends à construire le nombre pour exprimer les quantités 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ZoneTexte 55">
            <a:extLst>
              <a:ext uri="{FF2B5EF4-FFF2-40B4-BE49-F238E27FC236}">
                <a16:creationId xmlns:a16="http://schemas.microsoft.com/office/drawing/2014/main" id="{A9EAB14E-26A1-4941-B8DC-D87C8BEC6735}"/>
              </a:ext>
            </a:extLst>
          </p:cNvPr>
          <p:cNvSpPr txBox="1"/>
          <p:nvPr/>
        </p:nvSpPr>
        <p:spPr>
          <a:xfrm>
            <a:off x="3253241" y="5639475"/>
            <a:ext cx="1380261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J’apprends à fabriquer des escaliers en </a:t>
            </a:r>
            <a:r>
              <a:rPr lang="fr-FR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légos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0" name="Image5">
            <a:extLst>
              <a:ext uri="{FF2B5EF4-FFF2-40B4-BE49-F238E27FC236}">
                <a16:creationId xmlns:a16="http://schemas.microsoft.com/office/drawing/2014/main" id="{5B15A405-0098-4DE0-95E0-FD1CE566C7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7540" y="1244242"/>
            <a:ext cx="1038071" cy="1345245"/>
          </a:xfrm>
          <a:prstGeom prst="rect">
            <a:avLst/>
          </a:prstGeom>
        </p:spPr>
      </p:pic>
      <p:pic>
        <p:nvPicPr>
          <p:cNvPr id="31" name="Image6">
            <a:extLst>
              <a:ext uri="{FF2B5EF4-FFF2-40B4-BE49-F238E27FC236}">
                <a16:creationId xmlns:a16="http://schemas.microsoft.com/office/drawing/2014/main" id="{34F504A9-3E6D-48CC-A040-82637AD2000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27540" y="2413373"/>
            <a:ext cx="1128496" cy="1035752"/>
          </a:xfrm>
          <a:prstGeom prst="rect">
            <a:avLst/>
          </a:prstGeom>
        </p:spPr>
      </p:pic>
      <p:pic>
        <p:nvPicPr>
          <p:cNvPr id="32" name="Image11">
            <a:extLst>
              <a:ext uri="{FF2B5EF4-FFF2-40B4-BE49-F238E27FC236}">
                <a16:creationId xmlns:a16="http://schemas.microsoft.com/office/drawing/2014/main" id="{40E03FF1-5EB3-4221-AF23-344E9B6309D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27540" y="3533655"/>
            <a:ext cx="1085850" cy="130492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6506FCF-E7D0-4942-B55F-585F5D59DD3E}"/>
              </a:ext>
            </a:extLst>
          </p:cNvPr>
          <p:cNvSpPr/>
          <p:nvPr/>
        </p:nvSpPr>
        <p:spPr>
          <a:xfrm>
            <a:off x="1197597" y="1373794"/>
            <a:ext cx="41218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100" b="1" kern="100" dirty="0">
                <a:solidFill>
                  <a:srgbClr val="FF0000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Emile se déguise : </a:t>
            </a:r>
            <a:r>
              <a:rPr lang="fr-FR" sz="1100" kern="100" dirty="0">
                <a:solidFill>
                  <a:srgbClr val="222222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Émile est un bambin au caractère très bien trempé. Doué d'une imagination foisonnante, il a par ailleurs des idées bien arrêtées qu'il n'hésite pas à mettre en application. Et aujourd'hui, Émile n'a pas du tout envie de se déguiser pour le carnaval! .</a:t>
            </a:r>
            <a:r>
              <a:rPr lang="fr-FR" sz="1100" b="1" kern="100" dirty="0">
                <a:solidFill>
                  <a:srgbClr val="FF0000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fr-FR" sz="1100" kern="10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7D9DEA-5E27-40F4-AD06-4CFBDF8F00BB}"/>
              </a:ext>
            </a:extLst>
          </p:cNvPr>
          <p:cNvSpPr/>
          <p:nvPr/>
        </p:nvSpPr>
        <p:spPr>
          <a:xfrm>
            <a:off x="1301367" y="2447953"/>
            <a:ext cx="41402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100" b="1" kern="100" dirty="0">
                <a:solidFill>
                  <a:srgbClr val="FF0000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Le grand livre du carnaval des animaux : </a:t>
            </a:r>
            <a:r>
              <a:rPr lang="fr-FR" sz="1100" kern="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Une suite musicale pour rencontrer le Roi des </a:t>
            </a:r>
            <a:r>
              <a:rPr lang="fr-FR" sz="1100" b="1" kern="100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Animaux</a:t>
            </a:r>
            <a:r>
              <a:rPr lang="fr-FR" sz="1100" kern="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, sauter comme les Kangourous, plonger dans un Aquarium, et encore bien d'autres découvertes</a:t>
            </a:r>
            <a:r>
              <a:rPr lang="fr-FR" sz="1100" b="1" kern="100" dirty="0">
                <a:solidFill>
                  <a:srgbClr val="FF0000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fr-FR" sz="1100" kern="10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FC660B-71BF-4BCE-B123-0733E64A24BA}"/>
              </a:ext>
            </a:extLst>
          </p:cNvPr>
          <p:cNvSpPr/>
          <p:nvPr/>
        </p:nvSpPr>
        <p:spPr>
          <a:xfrm>
            <a:off x="1230554" y="3614317"/>
            <a:ext cx="3959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Princesse Kevin : </a:t>
            </a:r>
            <a:r>
              <a:rPr lang="fr-FR" sz="1100" b="1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Kevin</a:t>
            </a:r>
            <a:r>
              <a:rPr lang="fr-FR" sz="1100" b="1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fr-FR" sz="1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est une </a:t>
            </a:r>
            <a:r>
              <a:rPr lang="fr-FR" sz="1100" b="1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princesse</a:t>
            </a:r>
            <a:r>
              <a:rPr lang="fr-FR" sz="1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, qu'on se le dise !</a:t>
            </a:r>
            <a:r>
              <a:rPr lang="fr-FR" sz="1100" b="1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Kevin</a:t>
            </a:r>
            <a:r>
              <a:rPr lang="fr-FR" sz="1100" b="1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fr-FR" sz="1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est une </a:t>
            </a:r>
            <a:r>
              <a:rPr lang="fr-FR" sz="1100" b="1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princesse</a:t>
            </a:r>
            <a:r>
              <a:rPr lang="fr-FR" sz="1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. Les autres peuvent bien rigoler, </a:t>
            </a:r>
            <a:r>
              <a:rPr lang="fr-FR" sz="1100" b="1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Kevin</a:t>
            </a:r>
            <a:r>
              <a:rPr lang="fr-FR" sz="1100" b="1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fr-FR" sz="1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s'en moque. </a:t>
            </a:r>
            <a:r>
              <a:rPr lang="fr-FR" sz="1100" b="1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Kevin</a:t>
            </a:r>
            <a:r>
              <a:rPr lang="fr-FR" sz="1100" b="1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fr-FR" sz="1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est une </a:t>
            </a:r>
            <a:r>
              <a:rPr lang="fr-FR" sz="1100" b="1" dirty="0">
                <a:solidFill>
                  <a:srgbClr val="52565A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princesse</a:t>
            </a:r>
            <a:r>
              <a:rPr lang="fr-FR" sz="1100" dirty="0">
                <a:solidFill>
                  <a:srgbClr val="3C4043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, un point c’est tout, à quoi ça sert de se déguiser si on nous reconnait ?</a:t>
            </a:r>
            <a:r>
              <a:rPr lang="fr-FR" sz="1100" b="1" dirty="0">
                <a:solidFill>
                  <a:srgbClr val="FF0000"/>
                </a:solidFill>
                <a:highlight>
                  <a:srgbClr val="FFFFFF"/>
                </a:highlight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fr-FR" sz="1100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E84DB46-069F-4C77-96D0-70C67491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75" y="419672"/>
            <a:ext cx="2306202" cy="30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0C868D22-A6EF-4892-8B85-F1411F900D16}"/>
              </a:ext>
            </a:extLst>
          </p:cNvPr>
          <p:cNvSpPr txBox="1"/>
          <p:nvPr/>
        </p:nvSpPr>
        <p:spPr>
          <a:xfrm>
            <a:off x="8332375" y="3585952"/>
            <a:ext cx="248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toutes les autres classes de maternelles nous avons fabriqué un monsieur carnaval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5D2EA2DE-6AE8-442E-91EA-90BD7279FDF6}"/>
              </a:ext>
            </a:extLst>
          </p:cNvPr>
          <p:cNvPicPr/>
          <p:nvPr/>
        </p:nvPicPr>
        <p:blipFill rotWithShape="1">
          <a:blip r:embed="rId8"/>
          <a:srcRect l="22327" t="446" r="49124" b="51560"/>
          <a:stretch/>
        </p:blipFill>
        <p:spPr>
          <a:xfrm>
            <a:off x="4633502" y="6675074"/>
            <a:ext cx="712404" cy="897120"/>
          </a:xfrm>
          <a:prstGeom prst="rect">
            <a:avLst/>
          </a:prstGeom>
          <a:ln>
            <a:noFill/>
          </a:ln>
        </p:spPr>
      </p:pic>
      <p:pic>
        <p:nvPicPr>
          <p:cNvPr id="1042" name="Picture 18" descr="Résultat de recherche d'images pour &quot;escalier en légo maternelle&quot;">
            <a:extLst>
              <a:ext uri="{FF2B5EF4-FFF2-40B4-BE49-F238E27FC236}">
                <a16:creationId xmlns:a16="http://schemas.microsoft.com/office/drawing/2014/main" id="{2EEED964-2FB7-422F-8182-81399212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0" y="5264130"/>
            <a:ext cx="2928708" cy="21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>
            <a:extLst>
              <a:ext uri="{FF2B5EF4-FFF2-40B4-BE49-F238E27FC236}">
                <a16:creationId xmlns:a16="http://schemas.microsoft.com/office/drawing/2014/main" id="{A4D6E69F-6853-497E-B945-D39BA247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82" y="982638"/>
            <a:ext cx="2389403" cy="17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395FBBDE-E0A2-49FA-9A7A-F2ADE41C7734}"/>
              </a:ext>
            </a:extLst>
          </p:cNvPr>
          <p:cNvSpPr txBox="1"/>
          <p:nvPr/>
        </p:nvSpPr>
        <p:spPr>
          <a:xfrm>
            <a:off x="5598108" y="2759707"/>
            <a:ext cx="248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J’apprends à fabriquer un masque pour carnaval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12823</TotalTime>
  <Words>201</Words>
  <Application>Microsoft Office PowerPoint</Application>
  <PresentationFormat>Grand écran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 Gentle Touch</vt:lpstr>
      <vt:lpstr>Arial</vt:lpstr>
      <vt:lpstr>Calibri</vt:lpstr>
      <vt:lpstr>Helvetica Neue</vt:lpstr>
      <vt:lpstr>Trebuchet MS</vt:lpstr>
      <vt:lpstr>Default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</dc:creator>
  <cp:lastModifiedBy>STHTPSPSB</cp:lastModifiedBy>
  <cp:revision>8</cp:revision>
  <cp:lastPrinted>2020-02-26T09:50:34Z</cp:lastPrinted>
  <dcterms:created xsi:type="dcterms:W3CDTF">2015-01-06T11:20:39Z</dcterms:created>
  <dcterms:modified xsi:type="dcterms:W3CDTF">2020-02-26T09:52:10Z</dcterms:modified>
</cp:coreProperties>
</file>