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0691813" cy="7559675"/>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3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99C57AF-D7F8-46B9-A48B-05C88A44DD1D}"/>
              </a:ext>
            </a:extLst>
          </p:cNvPr>
          <p:cNvSpPr txBox="1">
            <a:spLocks noGrp="1"/>
          </p:cNvSpPr>
          <p:nvPr>
            <p:ph type="hdr" sz="quarter"/>
          </p:nvPr>
        </p:nvSpPr>
        <p:spPr>
          <a:xfrm>
            <a:off x="0" y="0"/>
            <a:ext cx="2975759" cy="456843"/>
          </a:xfrm>
          <a:prstGeom prst="rect">
            <a:avLst/>
          </a:prstGeom>
          <a:noFill/>
          <a:ln>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34"/>
              <a:ea typeface="Arial" pitchFamily="34"/>
              <a:cs typeface="Arial" pitchFamily="34"/>
            </a:endParaRPr>
          </a:p>
        </p:txBody>
      </p:sp>
      <p:sp>
        <p:nvSpPr>
          <p:cNvPr id="3" name="Espace réservé de la date 2">
            <a:extLst>
              <a:ext uri="{FF2B5EF4-FFF2-40B4-BE49-F238E27FC236}">
                <a16:creationId xmlns:a16="http://schemas.microsoft.com/office/drawing/2014/main" id="{1B614E79-BD42-4F41-956C-1846428AD8D1}"/>
              </a:ext>
            </a:extLst>
          </p:cNvPr>
          <p:cNvSpPr txBox="1">
            <a:spLocks noGrp="1"/>
          </p:cNvSpPr>
          <p:nvPr>
            <p:ph type="dt" sz="quarter" idx="1"/>
          </p:nvPr>
        </p:nvSpPr>
        <p:spPr>
          <a:xfrm>
            <a:off x="3881884" y="0"/>
            <a:ext cx="2975759" cy="456843"/>
          </a:xfrm>
          <a:prstGeom prst="rect">
            <a:avLst/>
          </a:prstGeom>
          <a:noFill/>
          <a:ln>
            <a:noFill/>
          </a:ln>
        </p:spPr>
        <p:txBody>
          <a:bodyPr vert="horz" wrap="none" lIns="90004" tIns="44997" rIns="90004" bIns="44997" anchor="t" anchorCtr="0" compatLnSpc="1">
            <a:noAutofit/>
          </a:bodyPr>
          <a:lstStyle/>
          <a:p>
            <a: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34"/>
              <a:ea typeface="Arial" pitchFamily="34"/>
              <a:cs typeface="Arial" pitchFamily="34"/>
            </a:endParaRPr>
          </a:p>
        </p:txBody>
      </p:sp>
      <p:sp>
        <p:nvSpPr>
          <p:cNvPr id="4" name="Espace réservé du pied de page 3">
            <a:extLst>
              <a:ext uri="{FF2B5EF4-FFF2-40B4-BE49-F238E27FC236}">
                <a16:creationId xmlns:a16="http://schemas.microsoft.com/office/drawing/2014/main" id="{837A3FF9-FBB1-4B1B-BA39-8B5DFF045A87}"/>
              </a:ext>
            </a:extLst>
          </p:cNvPr>
          <p:cNvSpPr txBox="1">
            <a:spLocks noGrp="1"/>
          </p:cNvSpPr>
          <p:nvPr>
            <p:ph type="ftr" sz="quarter" idx="2"/>
          </p:nvPr>
        </p:nvSpPr>
        <p:spPr>
          <a:xfrm>
            <a:off x="0" y="8686800"/>
            <a:ext cx="2975759" cy="456843"/>
          </a:xfrm>
          <a:prstGeom prst="rect">
            <a:avLst/>
          </a:prstGeom>
          <a:noFill/>
          <a:ln>
            <a:noFill/>
          </a:ln>
        </p:spPr>
        <p:txBody>
          <a:bodyPr vert="horz" wrap="none" lIns="90004" tIns="44997" rIns="90004" bIns="44997" anchor="b"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34"/>
              <a:ea typeface="Arial" pitchFamily="34"/>
              <a:cs typeface="Arial" pitchFamily="34"/>
            </a:endParaRPr>
          </a:p>
        </p:txBody>
      </p:sp>
      <p:sp>
        <p:nvSpPr>
          <p:cNvPr id="5" name="Espace réservé du numéro de diapositive 4">
            <a:extLst>
              <a:ext uri="{FF2B5EF4-FFF2-40B4-BE49-F238E27FC236}">
                <a16:creationId xmlns:a16="http://schemas.microsoft.com/office/drawing/2014/main" id="{3DC87C1A-E2F2-4BEB-A27B-5757360CF56F}"/>
              </a:ext>
            </a:extLst>
          </p:cNvPr>
          <p:cNvSpPr txBox="1">
            <a:spLocks noGrp="1"/>
          </p:cNvSpPr>
          <p:nvPr>
            <p:ph type="sldNum" sz="quarter" idx="3"/>
          </p:nvPr>
        </p:nvSpPr>
        <p:spPr>
          <a:xfrm>
            <a:off x="3881884" y="8686800"/>
            <a:ext cx="2975759" cy="456843"/>
          </a:xfrm>
          <a:prstGeom prst="rect">
            <a:avLst/>
          </a:prstGeom>
          <a:noFill/>
          <a:ln>
            <a:noFill/>
          </a:ln>
        </p:spPr>
        <p:txBody>
          <a:bodyPr vert="horz" wrap="none" lIns="90004" tIns="44997" rIns="90004" bIns="44997" anchor="b" anchorCtr="0" compatLnSpc="1">
            <a:noAutofit/>
          </a:bodyPr>
          <a:lstStyle/>
          <a:p>
            <a: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fld id="{E4F03ADA-BC53-4A7F-AF94-21C3A109297A}" type="slidenum">
              <a:t>‹N°›</a:t>
            </a:fld>
            <a:endParaRPr lang="fr-FR" sz="1400" b="0" i="0" u="none" strike="noStrike" kern="1200" cap="none" spc="0" baseline="0">
              <a:solidFill>
                <a:srgbClr val="000000"/>
              </a:solidFill>
              <a:uFillTx/>
              <a:latin typeface="Arial" pitchFamily="34"/>
              <a:ea typeface="Arial" pitchFamily="34"/>
              <a:cs typeface="Arial" pitchFamily="34"/>
            </a:endParaRPr>
          </a:p>
        </p:txBody>
      </p:sp>
    </p:spTree>
    <p:extLst>
      <p:ext uri="{BB962C8B-B14F-4D97-AF65-F5344CB8AC3E}">
        <p14:creationId xmlns:p14="http://schemas.microsoft.com/office/powerpoint/2010/main" val="403178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43CC93-7B58-4713-AE83-80F6818AA2C3}"/>
              </a:ext>
            </a:extLst>
          </p:cNvPr>
          <p:cNvSpPr>
            <a:spLocks noGrp="1" noRot="1" noChangeAspect="1"/>
          </p:cNvSpPr>
          <p:nvPr>
            <p:ph type="sldImg" idx="2"/>
          </p:nvPr>
        </p:nvSpPr>
        <p:spPr>
          <a:xfrm>
            <a:off x="0" y="694797"/>
            <a:ext cx="0" cy="0"/>
          </a:xfrm>
          <a:prstGeom prst="rect">
            <a:avLst/>
          </a:prstGeom>
          <a:noFill/>
          <a:ln>
            <a:noFill/>
            <a:prstDash val="solid"/>
          </a:ln>
        </p:spPr>
      </p:sp>
      <p:sp>
        <p:nvSpPr>
          <p:cNvPr id="3" name="Espace réservé des notes 2">
            <a:extLst>
              <a:ext uri="{FF2B5EF4-FFF2-40B4-BE49-F238E27FC236}">
                <a16:creationId xmlns:a16="http://schemas.microsoft.com/office/drawing/2014/main" id="{0923FCEF-DDD0-41AD-84EE-170981EBC4D8}"/>
              </a:ext>
            </a:extLst>
          </p:cNvPr>
          <p:cNvSpPr txBox="1">
            <a:spLocks noGrp="1"/>
          </p:cNvSpPr>
          <p:nvPr>
            <p:ph type="body" sz="quarter" idx="3"/>
          </p:nvPr>
        </p:nvSpPr>
        <p:spPr>
          <a:xfrm>
            <a:off x="685800" y="4343400"/>
            <a:ext cx="5486043" cy="4114443"/>
          </a:xfrm>
          <a:prstGeom prst="rect">
            <a:avLst/>
          </a:prstGeom>
          <a:noFill/>
          <a:ln>
            <a:noFill/>
          </a:ln>
        </p:spPr>
        <p:txBody>
          <a:bodyPr vert="horz" wrap="square" lIns="0" tIns="0" rIns="0" bIns="0" anchor="t" anchorCtr="0" compatLnSpc="1">
            <a:noAutofit/>
          </a:bodyPr>
          <a:lstStyle/>
          <a:p>
            <a:pPr lvl="0"/>
            <a:endParaRPr lang="fr-FR"/>
          </a:p>
        </p:txBody>
      </p:sp>
    </p:spTree>
    <p:extLst>
      <p:ext uri="{BB962C8B-B14F-4D97-AF65-F5344CB8AC3E}">
        <p14:creationId xmlns:p14="http://schemas.microsoft.com/office/powerpoint/2010/main" val="34578089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5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200" b="0" i="0" u="none" strike="noStrike" kern="0" cap="none" spc="0" baseline="0">
        <a:solidFill>
          <a:srgbClr val="000000"/>
        </a:solidFill>
        <a:uFillTx/>
        <a:latin typeface="Arial" pitchFamily="34"/>
        <a:cs typeface="Arial"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3E77E2-704A-49BC-A07E-35FBE37D9FDA}"/>
              </a:ext>
            </a:extLst>
          </p:cNvPr>
          <p:cNvSpPr>
            <a:spLocks noGrp="1" noRot="1" noChangeAspect="1"/>
          </p:cNvSpPr>
          <p:nvPr>
            <p:ph type="sldImg"/>
          </p:nvPr>
        </p:nvSpPr>
        <p:spPr>
          <a:xfrm>
            <a:off x="1006475" y="695325"/>
            <a:ext cx="4845050" cy="3427413"/>
          </a:xfrm>
          <a:solidFill>
            <a:srgbClr val="4472C4"/>
          </a:solidFill>
          <a:ln w="25402">
            <a:solidFill>
              <a:srgbClr val="2F528F"/>
            </a:solidFill>
            <a:prstDash val="solid"/>
          </a:ln>
        </p:spPr>
      </p:sp>
      <p:sp>
        <p:nvSpPr>
          <p:cNvPr id="3" name="Espace réservé des notes 2">
            <a:extLst>
              <a:ext uri="{FF2B5EF4-FFF2-40B4-BE49-F238E27FC236}">
                <a16:creationId xmlns:a16="http://schemas.microsoft.com/office/drawing/2014/main" id="{72D5C3ED-C413-4FDA-B7D4-8A901B1BF6D6}"/>
              </a:ext>
            </a:extLst>
          </p:cNvPr>
          <p:cNvSpPr txBox="1">
            <a:spLocks noGrp="1"/>
          </p:cNvSpPr>
          <p:nvPr>
            <p:ph type="body" sz="quarter" idx="1"/>
          </p:nvPr>
        </p:nvSpPr>
        <p:spPr>
          <a:xfrm>
            <a:off x="685800" y="4343400"/>
            <a:ext cx="5486043" cy="411480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D7B1F-103E-413E-958F-C43A7B323BF7}"/>
              </a:ext>
            </a:extLst>
          </p:cNvPr>
          <p:cNvSpPr txBox="1">
            <a:spLocks noGrp="1"/>
          </p:cNvSpPr>
          <p:nvPr>
            <p:ph type="ctrTitle"/>
          </p:nvPr>
        </p:nvSpPr>
        <p:spPr>
          <a:xfrm>
            <a:off x="1336679" y="1236661"/>
            <a:ext cx="8018465" cy="2632072"/>
          </a:xfrm>
        </p:spPr>
        <p:txBody>
          <a:bodyPr anchor="b"/>
          <a:lstStyle>
            <a:lvl1pPr>
              <a:defRPr sz="6000"/>
            </a:lvl1pPr>
          </a:lstStyle>
          <a:p>
            <a:pPr lvl="0"/>
            <a:r>
              <a:rPr lang="fr-FR"/>
              <a:t>Modifiez le style du titre</a:t>
            </a:r>
          </a:p>
        </p:txBody>
      </p:sp>
      <p:sp>
        <p:nvSpPr>
          <p:cNvPr id="3" name="Sous-titre 2">
            <a:extLst>
              <a:ext uri="{FF2B5EF4-FFF2-40B4-BE49-F238E27FC236}">
                <a16:creationId xmlns:a16="http://schemas.microsoft.com/office/drawing/2014/main" id="{19AF35F4-C9A1-4645-A205-5E693BDC09E3}"/>
              </a:ext>
            </a:extLst>
          </p:cNvPr>
          <p:cNvSpPr txBox="1">
            <a:spLocks noGrp="1"/>
          </p:cNvSpPr>
          <p:nvPr>
            <p:ph type="subTitle" idx="1"/>
          </p:nvPr>
        </p:nvSpPr>
        <p:spPr>
          <a:xfrm>
            <a:off x="1336679" y="3970333"/>
            <a:ext cx="8018465" cy="1825627"/>
          </a:xfrm>
        </p:spPr>
        <p:txBody>
          <a:bodyPr anchorCtr="1"/>
          <a:lstStyle>
            <a:lvl1pPr algn="ctr">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C5FB3228-2738-4F32-9614-83465416CD15}"/>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0BBC399C-A6FB-4E75-88AE-13DDBBAA83A5}"/>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DAF789B6-945E-44E9-84A3-DB38AA190887}"/>
              </a:ext>
            </a:extLst>
          </p:cNvPr>
          <p:cNvSpPr txBox="1">
            <a:spLocks noGrp="1"/>
          </p:cNvSpPr>
          <p:nvPr>
            <p:ph type="sldNum" sz="quarter" idx="8"/>
          </p:nvPr>
        </p:nvSpPr>
        <p:spPr/>
        <p:txBody>
          <a:bodyPr/>
          <a:lstStyle>
            <a:lvl1pPr>
              <a:defRPr/>
            </a:lvl1pPr>
          </a:lstStyle>
          <a:p>
            <a:pPr lvl="0"/>
            <a:fld id="{D7359285-0D00-41D8-B4FD-B0EC30E09974}" type="slidenum">
              <a:t>‹N°›</a:t>
            </a:fld>
            <a:endParaRPr lang="fr-FR"/>
          </a:p>
        </p:txBody>
      </p:sp>
    </p:spTree>
    <p:extLst>
      <p:ext uri="{BB962C8B-B14F-4D97-AF65-F5344CB8AC3E}">
        <p14:creationId xmlns:p14="http://schemas.microsoft.com/office/powerpoint/2010/main" val="92942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0ED16-A21C-4168-940A-AE238FB695A1}"/>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5B0ADF4B-1724-4C96-8C3C-C412580DEF3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075859-D26E-4A7D-ADC3-3B925785B7E6}"/>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2B98FCE1-4465-4A40-84AA-DC82748E3D30}"/>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892E8C58-2375-4A41-AB5A-D008AA2459B6}"/>
              </a:ext>
            </a:extLst>
          </p:cNvPr>
          <p:cNvSpPr txBox="1">
            <a:spLocks noGrp="1"/>
          </p:cNvSpPr>
          <p:nvPr>
            <p:ph type="sldNum" sz="quarter" idx="8"/>
          </p:nvPr>
        </p:nvSpPr>
        <p:spPr/>
        <p:txBody>
          <a:bodyPr/>
          <a:lstStyle>
            <a:lvl1pPr>
              <a:defRPr/>
            </a:lvl1pPr>
          </a:lstStyle>
          <a:p>
            <a:pPr lvl="0"/>
            <a:fld id="{04D0BFDF-4447-44F5-99BE-F069B4F955FA}" type="slidenum">
              <a:t>‹N°›</a:t>
            </a:fld>
            <a:endParaRPr lang="fr-FR"/>
          </a:p>
        </p:txBody>
      </p:sp>
    </p:spTree>
    <p:extLst>
      <p:ext uri="{BB962C8B-B14F-4D97-AF65-F5344CB8AC3E}">
        <p14:creationId xmlns:p14="http://schemas.microsoft.com/office/powerpoint/2010/main" val="193673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B638AB-27F7-45C3-9ACC-1EA1BE8B8B35}"/>
              </a:ext>
            </a:extLst>
          </p:cNvPr>
          <p:cNvSpPr txBox="1">
            <a:spLocks noGrp="1"/>
          </p:cNvSpPr>
          <p:nvPr>
            <p:ph type="title" orient="vert"/>
          </p:nvPr>
        </p:nvSpPr>
        <p:spPr>
          <a:xfrm>
            <a:off x="7751761" y="303215"/>
            <a:ext cx="2405064" cy="6450013"/>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DDE0D5EA-DE94-49A4-A1E2-1D65C9F5FE2D}"/>
              </a:ext>
            </a:extLst>
          </p:cNvPr>
          <p:cNvSpPr txBox="1">
            <a:spLocks noGrp="1"/>
          </p:cNvSpPr>
          <p:nvPr>
            <p:ph type="body" orient="vert" idx="1"/>
          </p:nvPr>
        </p:nvSpPr>
        <p:spPr>
          <a:xfrm>
            <a:off x="534988" y="303215"/>
            <a:ext cx="7064370" cy="6450013"/>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C4B52-42A2-4670-ABF9-AE2FEA7CBFBE}"/>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4AA5E40E-A2DD-4567-B9FE-FC1C2F48AA32}"/>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C6049D2E-CA2E-4206-A5CB-B305005D090E}"/>
              </a:ext>
            </a:extLst>
          </p:cNvPr>
          <p:cNvSpPr txBox="1">
            <a:spLocks noGrp="1"/>
          </p:cNvSpPr>
          <p:nvPr>
            <p:ph type="sldNum" sz="quarter" idx="8"/>
          </p:nvPr>
        </p:nvSpPr>
        <p:spPr/>
        <p:txBody>
          <a:bodyPr/>
          <a:lstStyle>
            <a:lvl1pPr>
              <a:defRPr/>
            </a:lvl1pPr>
          </a:lstStyle>
          <a:p>
            <a:pPr lvl="0"/>
            <a:fld id="{61775DEA-71C7-4324-AA5A-9A265C2BEA53}" type="slidenum">
              <a:t>‹N°›</a:t>
            </a:fld>
            <a:endParaRPr lang="fr-FR"/>
          </a:p>
        </p:txBody>
      </p:sp>
    </p:spTree>
    <p:extLst>
      <p:ext uri="{BB962C8B-B14F-4D97-AF65-F5344CB8AC3E}">
        <p14:creationId xmlns:p14="http://schemas.microsoft.com/office/powerpoint/2010/main" val="246123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A32EF-689F-4869-BD77-D1325A808E44}"/>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4C28785A-FC7D-494C-9995-E66913EBD06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F488DD-DBE0-45C3-8600-5E28AB25E546}"/>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F49DE8C4-D219-4792-B0F3-317F6D14CFF4}"/>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02D476F2-85F1-4B0F-8E16-C3835D2BA5C8}"/>
              </a:ext>
            </a:extLst>
          </p:cNvPr>
          <p:cNvSpPr txBox="1">
            <a:spLocks noGrp="1"/>
          </p:cNvSpPr>
          <p:nvPr>
            <p:ph type="sldNum" sz="quarter" idx="8"/>
          </p:nvPr>
        </p:nvSpPr>
        <p:spPr/>
        <p:txBody>
          <a:bodyPr/>
          <a:lstStyle>
            <a:lvl1pPr>
              <a:defRPr/>
            </a:lvl1pPr>
          </a:lstStyle>
          <a:p>
            <a:pPr lvl="0"/>
            <a:fld id="{AA364967-84A2-4F72-8CDB-91028FF719B3}" type="slidenum">
              <a:t>‹N°›</a:t>
            </a:fld>
            <a:endParaRPr lang="fr-FR"/>
          </a:p>
        </p:txBody>
      </p:sp>
    </p:spTree>
    <p:extLst>
      <p:ext uri="{BB962C8B-B14F-4D97-AF65-F5344CB8AC3E}">
        <p14:creationId xmlns:p14="http://schemas.microsoft.com/office/powerpoint/2010/main" val="78257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7ECB2-E494-4731-9D0C-110610AF5E71}"/>
              </a:ext>
            </a:extLst>
          </p:cNvPr>
          <p:cNvSpPr txBox="1">
            <a:spLocks noGrp="1"/>
          </p:cNvSpPr>
          <p:nvPr>
            <p:ph type="title"/>
          </p:nvPr>
        </p:nvSpPr>
        <p:spPr>
          <a:xfrm>
            <a:off x="730248" y="1884358"/>
            <a:ext cx="9220196" cy="3144841"/>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14712AE3-DBDB-4904-84BC-C6357FDBD1B7}"/>
              </a:ext>
            </a:extLst>
          </p:cNvPr>
          <p:cNvSpPr txBox="1">
            <a:spLocks noGrp="1"/>
          </p:cNvSpPr>
          <p:nvPr>
            <p:ph type="body" idx="1"/>
          </p:nvPr>
        </p:nvSpPr>
        <p:spPr>
          <a:xfrm>
            <a:off x="730248" y="5059366"/>
            <a:ext cx="9220196" cy="1652585"/>
          </a:xfrm>
        </p:spPr>
        <p:txBody>
          <a:bodyPr/>
          <a:lstStyle>
            <a:lvl1pPr>
              <a:defRPr sz="2400">
                <a:solidFill>
                  <a:srgbClr val="898989"/>
                </a:solidFill>
              </a:defRPr>
            </a:lvl1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CD15674-04B5-48E0-9753-AC0DC3BB313E}"/>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460A75CE-8A5A-4F1B-9360-37DAF5393BA9}"/>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8C70DE45-792E-46DF-8DE9-17E29F63E069}"/>
              </a:ext>
            </a:extLst>
          </p:cNvPr>
          <p:cNvSpPr txBox="1">
            <a:spLocks noGrp="1"/>
          </p:cNvSpPr>
          <p:nvPr>
            <p:ph type="sldNum" sz="quarter" idx="8"/>
          </p:nvPr>
        </p:nvSpPr>
        <p:spPr/>
        <p:txBody>
          <a:bodyPr/>
          <a:lstStyle>
            <a:lvl1pPr>
              <a:defRPr/>
            </a:lvl1pPr>
          </a:lstStyle>
          <a:p>
            <a:pPr lvl="0"/>
            <a:fld id="{BBF678C3-46F4-4950-8FA8-546E36C05943}" type="slidenum">
              <a:t>‹N°›</a:t>
            </a:fld>
            <a:endParaRPr lang="fr-FR"/>
          </a:p>
        </p:txBody>
      </p:sp>
    </p:spTree>
    <p:extLst>
      <p:ext uri="{BB962C8B-B14F-4D97-AF65-F5344CB8AC3E}">
        <p14:creationId xmlns:p14="http://schemas.microsoft.com/office/powerpoint/2010/main" val="399483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52249-BB35-49C9-912E-3F4247793A7A}"/>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E47DBB6B-619D-4D84-8731-8F3C50100CF5}"/>
              </a:ext>
            </a:extLst>
          </p:cNvPr>
          <p:cNvSpPr txBox="1">
            <a:spLocks noGrp="1"/>
          </p:cNvSpPr>
          <p:nvPr>
            <p:ph idx="1"/>
          </p:nvPr>
        </p:nvSpPr>
        <p:spPr>
          <a:xfrm>
            <a:off x="534988" y="1763713"/>
            <a:ext cx="4733921" cy="4989515"/>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635923-D7B1-4490-82D8-55757037A2A8}"/>
              </a:ext>
            </a:extLst>
          </p:cNvPr>
          <p:cNvSpPr txBox="1">
            <a:spLocks noGrp="1"/>
          </p:cNvSpPr>
          <p:nvPr>
            <p:ph idx="2"/>
          </p:nvPr>
        </p:nvSpPr>
        <p:spPr>
          <a:xfrm>
            <a:off x="5421313" y="1763713"/>
            <a:ext cx="4735513" cy="4989515"/>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3E4451-6E35-4FA9-A5C8-F3A755D834B6}"/>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E89D9B95-F86E-44BF-9EFE-C9818787D44F}"/>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CDDB93D0-21C1-489E-87CD-D89AA695CC4C}"/>
              </a:ext>
            </a:extLst>
          </p:cNvPr>
          <p:cNvSpPr txBox="1">
            <a:spLocks noGrp="1"/>
          </p:cNvSpPr>
          <p:nvPr>
            <p:ph type="sldNum" sz="quarter" idx="8"/>
          </p:nvPr>
        </p:nvSpPr>
        <p:spPr/>
        <p:txBody>
          <a:bodyPr/>
          <a:lstStyle>
            <a:lvl1pPr>
              <a:defRPr/>
            </a:lvl1pPr>
          </a:lstStyle>
          <a:p>
            <a:pPr lvl="0"/>
            <a:fld id="{296436FF-9F2C-4B7C-A816-C6E5C357D69F}" type="slidenum">
              <a:t>‹N°›</a:t>
            </a:fld>
            <a:endParaRPr lang="fr-FR"/>
          </a:p>
        </p:txBody>
      </p:sp>
    </p:spTree>
    <p:extLst>
      <p:ext uri="{BB962C8B-B14F-4D97-AF65-F5344CB8AC3E}">
        <p14:creationId xmlns:p14="http://schemas.microsoft.com/office/powerpoint/2010/main" val="163228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B1276-63B1-4B61-AFE3-C7FE274578E9}"/>
              </a:ext>
            </a:extLst>
          </p:cNvPr>
          <p:cNvSpPr txBox="1">
            <a:spLocks noGrp="1"/>
          </p:cNvSpPr>
          <p:nvPr>
            <p:ph type="title"/>
          </p:nvPr>
        </p:nvSpPr>
        <p:spPr>
          <a:xfrm>
            <a:off x="736604" y="403222"/>
            <a:ext cx="9221788" cy="1460497"/>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C34AE87A-75D5-4F6B-ACD5-9C21A722CB30}"/>
              </a:ext>
            </a:extLst>
          </p:cNvPr>
          <p:cNvSpPr txBox="1">
            <a:spLocks noGrp="1"/>
          </p:cNvSpPr>
          <p:nvPr>
            <p:ph type="body" idx="1"/>
          </p:nvPr>
        </p:nvSpPr>
        <p:spPr>
          <a:xfrm>
            <a:off x="736604" y="1852610"/>
            <a:ext cx="4522786" cy="908054"/>
          </a:xfrm>
        </p:spPr>
        <p:txBody>
          <a:bodyPr anchor="b"/>
          <a:lstStyle>
            <a:lvl1pPr>
              <a:defRPr sz="2400" b="1"/>
            </a:lvl1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A936499-27C4-44EC-9C69-CFC337C49EA2}"/>
              </a:ext>
            </a:extLst>
          </p:cNvPr>
          <p:cNvSpPr txBox="1">
            <a:spLocks noGrp="1"/>
          </p:cNvSpPr>
          <p:nvPr>
            <p:ph idx="2"/>
          </p:nvPr>
        </p:nvSpPr>
        <p:spPr>
          <a:xfrm>
            <a:off x="736604" y="2760665"/>
            <a:ext cx="4522786" cy="4062414"/>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7A3BF3-4E79-41EA-9890-FE345228517B}"/>
              </a:ext>
            </a:extLst>
          </p:cNvPr>
          <p:cNvSpPr txBox="1">
            <a:spLocks noGrp="1"/>
          </p:cNvSpPr>
          <p:nvPr>
            <p:ph type="body" idx="3"/>
          </p:nvPr>
        </p:nvSpPr>
        <p:spPr>
          <a:xfrm>
            <a:off x="5413376" y="1852610"/>
            <a:ext cx="4545016" cy="908054"/>
          </a:xfrm>
        </p:spPr>
        <p:txBody>
          <a:bodyPr anchor="b"/>
          <a:lstStyle>
            <a:lvl1pPr>
              <a:defRPr sz="2400" b="1"/>
            </a:lvl1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7BCFBD5-E188-4B6F-8F54-625457ACC471}"/>
              </a:ext>
            </a:extLst>
          </p:cNvPr>
          <p:cNvSpPr txBox="1">
            <a:spLocks noGrp="1"/>
          </p:cNvSpPr>
          <p:nvPr>
            <p:ph idx="4"/>
          </p:nvPr>
        </p:nvSpPr>
        <p:spPr>
          <a:xfrm>
            <a:off x="5413376" y="2760665"/>
            <a:ext cx="4545016" cy="4062414"/>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D76D8EA-584B-453F-9AF0-099EF1A005B8}"/>
              </a:ext>
            </a:extLst>
          </p:cNvPr>
          <p:cNvSpPr txBox="1">
            <a:spLocks noGrp="1"/>
          </p:cNvSpPr>
          <p:nvPr>
            <p:ph type="dt" sz="half" idx="7"/>
          </p:nvPr>
        </p:nvSpPr>
        <p:spPr/>
        <p:txBody>
          <a:bodyPr/>
          <a:lstStyle>
            <a:lvl1pPr>
              <a:defRPr/>
            </a:lvl1pPr>
          </a:lstStyle>
          <a:p>
            <a:pPr lvl="0"/>
            <a:endParaRPr lang="fr-FR"/>
          </a:p>
        </p:txBody>
      </p:sp>
      <p:sp>
        <p:nvSpPr>
          <p:cNvPr id="8" name="Espace réservé du pied de page 7">
            <a:extLst>
              <a:ext uri="{FF2B5EF4-FFF2-40B4-BE49-F238E27FC236}">
                <a16:creationId xmlns:a16="http://schemas.microsoft.com/office/drawing/2014/main" id="{EB69CFD1-BA92-4729-90CE-248F117BFB18}"/>
              </a:ext>
            </a:extLst>
          </p:cNvPr>
          <p:cNvSpPr txBox="1">
            <a:spLocks noGrp="1"/>
          </p:cNvSpPr>
          <p:nvPr>
            <p:ph type="ftr" sz="quarter" idx="9"/>
          </p:nvPr>
        </p:nvSpPr>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1A556102-426C-4047-AA2F-78FC5BB3EBE8}"/>
              </a:ext>
            </a:extLst>
          </p:cNvPr>
          <p:cNvSpPr txBox="1">
            <a:spLocks noGrp="1"/>
          </p:cNvSpPr>
          <p:nvPr>
            <p:ph type="sldNum" sz="quarter" idx="8"/>
          </p:nvPr>
        </p:nvSpPr>
        <p:spPr/>
        <p:txBody>
          <a:bodyPr/>
          <a:lstStyle>
            <a:lvl1pPr>
              <a:defRPr/>
            </a:lvl1pPr>
          </a:lstStyle>
          <a:p>
            <a:pPr lvl="0"/>
            <a:fld id="{9AEA4A31-2C00-49C4-A032-1A96C043C706}" type="slidenum">
              <a:t>‹N°›</a:t>
            </a:fld>
            <a:endParaRPr lang="fr-FR"/>
          </a:p>
        </p:txBody>
      </p:sp>
    </p:spTree>
    <p:extLst>
      <p:ext uri="{BB962C8B-B14F-4D97-AF65-F5344CB8AC3E}">
        <p14:creationId xmlns:p14="http://schemas.microsoft.com/office/powerpoint/2010/main" val="161087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5EFC9-B950-4D3A-9AB7-245D37EC9B15}"/>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FCB53672-4570-4178-B7FD-A7D87DCAD68B}"/>
              </a:ext>
            </a:extLst>
          </p:cNvPr>
          <p:cNvSpPr txBox="1">
            <a:spLocks noGrp="1"/>
          </p:cNvSpPr>
          <p:nvPr>
            <p:ph type="dt" sz="half" idx="7"/>
          </p:nvPr>
        </p:nvSpPr>
        <p:spPr/>
        <p:txBody>
          <a:bodyPr/>
          <a:lstStyle>
            <a:lvl1pPr>
              <a:defRPr/>
            </a:lvl1pPr>
          </a:lstStyle>
          <a:p>
            <a:pPr lvl="0"/>
            <a:endParaRPr lang="fr-FR"/>
          </a:p>
        </p:txBody>
      </p:sp>
      <p:sp>
        <p:nvSpPr>
          <p:cNvPr id="4" name="Espace réservé du pied de page 3">
            <a:extLst>
              <a:ext uri="{FF2B5EF4-FFF2-40B4-BE49-F238E27FC236}">
                <a16:creationId xmlns:a16="http://schemas.microsoft.com/office/drawing/2014/main" id="{FE72139F-0649-4CCA-A225-FCECD003FE75}"/>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F34C1637-4D81-4E47-BA56-96836D963FFE}"/>
              </a:ext>
            </a:extLst>
          </p:cNvPr>
          <p:cNvSpPr txBox="1">
            <a:spLocks noGrp="1"/>
          </p:cNvSpPr>
          <p:nvPr>
            <p:ph type="sldNum" sz="quarter" idx="8"/>
          </p:nvPr>
        </p:nvSpPr>
        <p:spPr/>
        <p:txBody>
          <a:bodyPr/>
          <a:lstStyle>
            <a:lvl1pPr>
              <a:defRPr/>
            </a:lvl1pPr>
          </a:lstStyle>
          <a:p>
            <a:pPr lvl="0"/>
            <a:fld id="{A22B30C2-320B-402B-B14F-C94F00D40ABF}" type="slidenum">
              <a:t>‹N°›</a:t>
            </a:fld>
            <a:endParaRPr lang="fr-FR"/>
          </a:p>
        </p:txBody>
      </p:sp>
    </p:spTree>
    <p:extLst>
      <p:ext uri="{BB962C8B-B14F-4D97-AF65-F5344CB8AC3E}">
        <p14:creationId xmlns:p14="http://schemas.microsoft.com/office/powerpoint/2010/main" val="49449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0EB357-35F2-4017-A8E7-DC7B2D7F6036}"/>
              </a:ext>
            </a:extLst>
          </p:cNvPr>
          <p:cNvSpPr txBox="1">
            <a:spLocks noGrp="1"/>
          </p:cNvSpPr>
          <p:nvPr>
            <p:ph type="dt" sz="half" idx="7"/>
          </p:nvPr>
        </p:nvSpPr>
        <p:spPr/>
        <p:txBody>
          <a:bodyPr/>
          <a:lstStyle>
            <a:lvl1pPr>
              <a:defRPr/>
            </a:lvl1pPr>
          </a:lstStyle>
          <a:p>
            <a:pPr lvl="0"/>
            <a:endParaRPr lang="fr-FR"/>
          </a:p>
        </p:txBody>
      </p:sp>
      <p:sp>
        <p:nvSpPr>
          <p:cNvPr id="3" name="Espace réservé du pied de page 2">
            <a:extLst>
              <a:ext uri="{FF2B5EF4-FFF2-40B4-BE49-F238E27FC236}">
                <a16:creationId xmlns:a16="http://schemas.microsoft.com/office/drawing/2014/main" id="{6895A2B2-7258-41DE-BCE2-B0E9BC8C4483}"/>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46F675E1-CB37-4EFD-BD98-4829E0FE727A}"/>
              </a:ext>
            </a:extLst>
          </p:cNvPr>
          <p:cNvSpPr txBox="1">
            <a:spLocks noGrp="1"/>
          </p:cNvSpPr>
          <p:nvPr>
            <p:ph type="sldNum" sz="quarter" idx="8"/>
          </p:nvPr>
        </p:nvSpPr>
        <p:spPr/>
        <p:txBody>
          <a:bodyPr/>
          <a:lstStyle>
            <a:lvl1pPr>
              <a:defRPr/>
            </a:lvl1pPr>
          </a:lstStyle>
          <a:p>
            <a:pPr lvl="0"/>
            <a:fld id="{65B4A6DC-BE6E-45F2-A945-CA72BA4D6F38}" type="slidenum">
              <a:t>‹N°›</a:t>
            </a:fld>
            <a:endParaRPr lang="fr-FR"/>
          </a:p>
        </p:txBody>
      </p:sp>
    </p:spTree>
    <p:extLst>
      <p:ext uri="{BB962C8B-B14F-4D97-AF65-F5344CB8AC3E}">
        <p14:creationId xmlns:p14="http://schemas.microsoft.com/office/powerpoint/2010/main" val="2971642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15CD7-9CE1-4AB1-A126-44C41F393574}"/>
              </a:ext>
            </a:extLst>
          </p:cNvPr>
          <p:cNvSpPr txBox="1">
            <a:spLocks noGrp="1"/>
          </p:cNvSpPr>
          <p:nvPr>
            <p:ph type="title"/>
          </p:nvPr>
        </p:nvSpPr>
        <p:spPr>
          <a:xfrm>
            <a:off x="736604" y="503240"/>
            <a:ext cx="3448046" cy="1765304"/>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F281E8E6-213C-4669-AF71-96269DC19E43}"/>
              </a:ext>
            </a:extLst>
          </p:cNvPr>
          <p:cNvSpPr txBox="1">
            <a:spLocks noGrp="1"/>
          </p:cNvSpPr>
          <p:nvPr>
            <p:ph idx="1"/>
          </p:nvPr>
        </p:nvSpPr>
        <p:spPr>
          <a:xfrm>
            <a:off x="4545016" y="1089022"/>
            <a:ext cx="5413376" cy="5372100"/>
          </a:xfrm>
        </p:spPr>
        <p:txBody>
          <a:bodyPr/>
          <a:lstStyle>
            <a:lvl1pPr>
              <a:defRPr/>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1C465EE-CE05-47A9-85E0-7AE7C0B7568E}"/>
              </a:ext>
            </a:extLst>
          </p:cNvPr>
          <p:cNvSpPr txBox="1">
            <a:spLocks noGrp="1"/>
          </p:cNvSpPr>
          <p:nvPr>
            <p:ph type="body" idx="2"/>
          </p:nvPr>
        </p:nvSpPr>
        <p:spPr>
          <a:xfrm>
            <a:off x="736604" y="2268534"/>
            <a:ext cx="3448046" cy="4200525"/>
          </a:xfrm>
        </p:spPr>
        <p:txBody>
          <a:bodyPr/>
          <a:lstStyle>
            <a:lvl1pPr>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2A10FCA-1E13-42DB-9406-798F550BA3E4}"/>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2C2B153E-473E-48ED-B869-2F51BD6DCC2D}"/>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ACC4AAB3-152F-42B7-8D5C-9682E7D9AA2E}"/>
              </a:ext>
            </a:extLst>
          </p:cNvPr>
          <p:cNvSpPr txBox="1">
            <a:spLocks noGrp="1"/>
          </p:cNvSpPr>
          <p:nvPr>
            <p:ph type="sldNum" sz="quarter" idx="8"/>
          </p:nvPr>
        </p:nvSpPr>
        <p:spPr/>
        <p:txBody>
          <a:bodyPr/>
          <a:lstStyle>
            <a:lvl1pPr>
              <a:defRPr/>
            </a:lvl1pPr>
          </a:lstStyle>
          <a:p>
            <a:pPr lvl="0"/>
            <a:fld id="{A2748771-34AA-48B0-83BF-204BF8E1FB2A}" type="slidenum">
              <a:t>‹N°›</a:t>
            </a:fld>
            <a:endParaRPr lang="fr-FR"/>
          </a:p>
        </p:txBody>
      </p:sp>
    </p:spTree>
    <p:extLst>
      <p:ext uri="{BB962C8B-B14F-4D97-AF65-F5344CB8AC3E}">
        <p14:creationId xmlns:p14="http://schemas.microsoft.com/office/powerpoint/2010/main" val="256944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607018-C5BE-4FC9-BF6D-715354313B31}"/>
              </a:ext>
            </a:extLst>
          </p:cNvPr>
          <p:cNvSpPr txBox="1">
            <a:spLocks noGrp="1"/>
          </p:cNvSpPr>
          <p:nvPr>
            <p:ph type="title"/>
          </p:nvPr>
        </p:nvSpPr>
        <p:spPr>
          <a:xfrm>
            <a:off x="736604" y="503240"/>
            <a:ext cx="3448046" cy="1765304"/>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8DE3CF91-97C9-4988-83D0-EB4196FC321C}"/>
              </a:ext>
            </a:extLst>
          </p:cNvPr>
          <p:cNvSpPr txBox="1">
            <a:spLocks noGrp="1"/>
          </p:cNvSpPr>
          <p:nvPr>
            <p:ph type="pic" idx="1"/>
          </p:nvPr>
        </p:nvSpPr>
        <p:spPr>
          <a:xfrm>
            <a:off x="4545016" y="1089022"/>
            <a:ext cx="5413376" cy="5372100"/>
          </a:xfrm>
        </p:spPr>
        <p:txBody>
          <a:bodyPr/>
          <a:lstStyle>
            <a:lvl1pPr>
              <a:defRPr/>
            </a:lvl1pPr>
          </a:lstStyle>
          <a:p>
            <a:pPr lvl="0"/>
            <a:endParaRPr lang="fr-FR"/>
          </a:p>
        </p:txBody>
      </p:sp>
      <p:sp>
        <p:nvSpPr>
          <p:cNvPr id="4" name="Espace réservé du texte 3">
            <a:extLst>
              <a:ext uri="{FF2B5EF4-FFF2-40B4-BE49-F238E27FC236}">
                <a16:creationId xmlns:a16="http://schemas.microsoft.com/office/drawing/2014/main" id="{75D0CE6E-BC0B-42B0-9D16-BCBBC15CDA3F}"/>
              </a:ext>
            </a:extLst>
          </p:cNvPr>
          <p:cNvSpPr txBox="1">
            <a:spLocks noGrp="1"/>
          </p:cNvSpPr>
          <p:nvPr>
            <p:ph type="body" idx="2"/>
          </p:nvPr>
        </p:nvSpPr>
        <p:spPr>
          <a:xfrm>
            <a:off x="736604" y="2268534"/>
            <a:ext cx="3448046" cy="4200525"/>
          </a:xfrm>
        </p:spPr>
        <p:txBody>
          <a:bodyPr/>
          <a:lstStyle>
            <a:lvl1pPr>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42B74E8-0750-4027-BFD4-52527361AE3D}"/>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DAE0F571-96D8-465A-97C9-A75CEB73C035}"/>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5D7C33E1-CD85-44E2-AB8B-1D8FE17B8180}"/>
              </a:ext>
            </a:extLst>
          </p:cNvPr>
          <p:cNvSpPr txBox="1">
            <a:spLocks noGrp="1"/>
          </p:cNvSpPr>
          <p:nvPr>
            <p:ph type="sldNum" sz="quarter" idx="8"/>
          </p:nvPr>
        </p:nvSpPr>
        <p:spPr/>
        <p:txBody>
          <a:bodyPr/>
          <a:lstStyle>
            <a:lvl1pPr>
              <a:defRPr/>
            </a:lvl1pPr>
          </a:lstStyle>
          <a:p>
            <a:pPr lvl="0"/>
            <a:fld id="{739C4C85-FDA9-4464-859A-D4FEFE5F11E3}" type="slidenum">
              <a:t>‹N°›</a:t>
            </a:fld>
            <a:endParaRPr lang="fr-FR"/>
          </a:p>
        </p:txBody>
      </p:sp>
    </p:spTree>
    <p:extLst>
      <p:ext uri="{BB962C8B-B14F-4D97-AF65-F5344CB8AC3E}">
        <p14:creationId xmlns:p14="http://schemas.microsoft.com/office/powerpoint/2010/main" val="180342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B1EDE7-4F36-4C51-A3EB-6E4B171631A9}"/>
              </a:ext>
            </a:extLst>
          </p:cNvPr>
          <p:cNvSpPr txBox="1">
            <a:spLocks noGrp="1"/>
          </p:cNvSpPr>
          <p:nvPr>
            <p:ph type="title"/>
          </p:nvPr>
        </p:nvSpPr>
        <p:spPr>
          <a:xfrm>
            <a:off x="534603" y="302757"/>
            <a:ext cx="9621719" cy="1258918"/>
          </a:xfrm>
          <a:prstGeom prst="rect">
            <a:avLst/>
          </a:prstGeom>
          <a:noFill/>
          <a:ln>
            <a:noFill/>
          </a:ln>
        </p:spPr>
        <p:txBody>
          <a:bodyPr vert="horz" wrap="square" lIns="90004" tIns="46798" rIns="90004" bIns="46798" anchor="ctr" anchorCtr="1" compatLnSpc="1">
            <a:noAutofit/>
          </a:bodyPr>
          <a:lstStyle/>
          <a:p>
            <a:pPr lvl="0"/>
            <a:endParaRPr lang="fr-FR"/>
          </a:p>
        </p:txBody>
      </p:sp>
      <p:sp>
        <p:nvSpPr>
          <p:cNvPr id="3" name="Espace réservé du texte 2">
            <a:extLst>
              <a:ext uri="{FF2B5EF4-FFF2-40B4-BE49-F238E27FC236}">
                <a16:creationId xmlns:a16="http://schemas.microsoft.com/office/drawing/2014/main" id="{37573344-3260-4BA6-ABD2-DA79CABE3F5A}"/>
              </a:ext>
            </a:extLst>
          </p:cNvPr>
          <p:cNvSpPr txBox="1">
            <a:spLocks noGrp="1"/>
          </p:cNvSpPr>
          <p:nvPr>
            <p:ph type="body" idx="1"/>
          </p:nvPr>
        </p:nvSpPr>
        <p:spPr>
          <a:xfrm>
            <a:off x="534603" y="1763639"/>
            <a:ext cx="9621719" cy="4989597"/>
          </a:xfrm>
          <a:prstGeom prst="rect">
            <a:avLst/>
          </a:prstGeom>
          <a:noFill/>
          <a:ln>
            <a:noFill/>
          </a:ln>
        </p:spPr>
        <p:txBody>
          <a:bodyPr vert="horz" wrap="square" lIns="90004" tIns="46798" rIns="90004" bIns="46798" anchor="t" anchorCtr="0" compatLnSpc="1">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5A2413-46EB-46D8-A5AF-93BA704482EA}"/>
              </a:ext>
            </a:extLst>
          </p:cNvPr>
          <p:cNvSpPr txBox="1">
            <a:spLocks noGrp="1"/>
          </p:cNvSpPr>
          <p:nvPr>
            <p:ph type="dt" sz="half" idx="2"/>
          </p:nvPr>
        </p:nvSpPr>
        <p:spPr>
          <a:xfrm>
            <a:off x="534960" y="6884636"/>
            <a:ext cx="2494080" cy="523795"/>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800" b="0" i="0" u="none" strike="noStrike" kern="1200" cap="none" spc="0" baseline="0">
                <a:solidFill>
                  <a:srgbClr val="000000"/>
                </a:solidFill>
                <a:uFillTx/>
                <a:latin typeface="Arial" pitchFamily="34"/>
                <a:ea typeface="Arial" pitchFamily="34"/>
                <a:cs typeface="Arial" pitchFamily="34"/>
              </a:defRPr>
            </a:lvl1pPr>
          </a:lstStyle>
          <a:p>
            <a:pPr lvl="0"/>
            <a:endParaRPr lang="fr-FR"/>
          </a:p>
        </p:txBody>
      </p:sp>
      <p:sp>
        <p:nvSpPr>
          <p:cNvPr id="5" name="Espace réservé du pied de page 4">
            <a:extLst>
              <a:ext uri="{FF2B5EF4-FFF2-40B4-BE49-F238E27FC236}">
                <a16:creationId xmlns:a16="http://schemas.microsoft.com/office/drawing/2014/main" id="{5C65CC99-DCE4-477E-82D2-3B06EE17D9BC}"/>
              </a:ext>
            </a:extLst>
          </p:cNvPr>
          <p:cNvSpPr txBox="1">
            <a:spLocks noGrp="1"/>
          </p:cNvSpPr>
          <p:nvPr>
            <p:ph type="ftr" sz="quarter" idx="3"/>
          </p:nvPr>
        </p:nvSpPr>
        <p:spPr>
          <a:xfrm>
            <a:off x="3652918" y="6884636"/>
            <a:ext cx="3386160" cy="523795"/>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800" b="0" i="0" u="none" strike="noStrike" kern="1200" cap="none" spc="0" baseline="0">
                <a:solidFill>
                  <a:srgbClr val="000000"/>
                </a:solidFill>
                <a:uFillTx/>
                <a:latin typeface="Arial" pitchFamily="34"/>
                <a:ea typeface="Arial" pitchFamily="34"/>
                <a:cs typeface="Arial" pitchFamily="34"/>
              </a:defRPr>
            </a:lvl1pPr>
          </a:lstStyle>
          <a:p>
            <a:pPr lvl="0"/>
            <a:endParaRPr lang="fr-FR"/>
          </a:p>
        </p:txBody>
      </p:sp>
      <p:sp>
        <p:nvSpPr>
          <p:cNvPr id="6" name="Espace réservé du numéro de diapositive 5">
            <a:extLst>
              <a:ext uri="{FF2B5EF4-FFF2-40B4-BE49-F238E27FC236}">
                <a16:creationId xmlns:a16="http://schemas.microsoft.com/office/drawing/2014/main" id="{D42C02EB-0F45-416C-9DAF-6D4843CDF545}"/>
              </a:ext>
            </a:extLst>
          </p:cNvPr>
          <p:cNvSpPr txBox="1">
            <a:spLocks noGrp="1"/>
          </p:cNvSpPr>
          <p:nvPr>
            <p:ph type="sldNum" sz="quarter" idx="4"/>
          </p:nvPr>
        </p:nvSpPr>
        <p:spPr>
          <a:xfrm>
            <a:off x="7662598" y="6884636"/>
            <a:ext cx="2493724" cy="523795"/>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800" b="0" i="0" u="none" strike="noStrike" kern="1200" cap="none" spc="0" baseline="0">
                <a:solidFill>
                  <a:srgbClr val="000000"/>
                </a:solidFill>
                <a:uFillTx/>
                <a:latin typeface="Arial" pitchFamily="34"/>
                <a:ea typeface="Arial" pitchFamily="34"/>
                <a:cs typeface="Arial" pitchFamily="34"/>
              </a:defRPr>
            </a:lvl1pPr>
          </a:lstStyle>
          <a:p>
            <a:pPr lvl="0"/>
            <a:fld id="{2C0C4DEC-B6D6-4A2A-BAA7-F6FA54D1CD36}"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4400" b="0" i="0" u="none" strike="noStrike" kern="0" cap="none" spc="0" baseline="0">
          <a:solidFill>
            <a:srgbClr val="000000"/>
          </a:solidFill>
          <a:uFillTx/>
          <a:latin typeface="Arial" pitchFamily="34"/>
          <a:cs typeface="Arial" pitchFamily="34"/>
        </a:defRPr>
      </a:lvl1pPr>
    </p:titleStyle>
    <p:bodyStyle>
      <a:lvl1pPr marL="0" marR="0" lvl="0" indent="0" algn="l" defTabSz="914400" rtl="0" fontAlgn="auto" hangingPunct="1">
        <a:lnSpc>
          <a:spcPct val="100000"/>
        </a:lnSpc>
        <a:spcBef>
          <a:spcPts val="800"/>
        </a:spcBef>
        <a:spcAft>
          <a:spcPts val="0"/>
        </a:spcAft>
        <a:buNone/>
        <a:tabLst>
          <a:tab pos="571317" algn="l"/>
          <a:tab pos="1485717" algn="l"/>
          <a:tab pos="2400117" algn="l"/>
          <a:tab pos="3314517" algn="l"/>
          <a:tab pos="4228917" algn="l"/>
          <a:tab pos="5143317" algn="l"/>
          <a:tab pos="6057717" algn="l"/>
          <a:tab pos="6972117" algn="l"/>
          <a:tab pos="7886517" algn="l"/>
          <a:tab pos="8800917" algn="l"/>
          <a:tab pos="9715317" algn="l"/>
        </a:tabLst>
        <a:defRPr lang="fr-FR" sz="3200" b="0" i="0" u="none" strike="noStrike" kern="0" cap="none" spc="0" baseline="0">
          <a:solidFill>
            <a:srgbClr val="000000"/>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Connecteur droit 1">
            <a:extLst>
              <a:ext uri="{FF2B5EF4-FFF2-40B4-BE49-F238E27FC236}">
                <a16:creationId xmlns:a16="http://schemas.microsoft.com/office/drawing/2014/main" id="{CA04CCB4-C813-4196-B8F4-23793D5F0625}"/>
              </a:ext>
            </a:extLst>
          </p:cNvPr>
          <p:cNvSpPr/>
          <p:nvPr/>
        </p:nvSpPr>
        <p:spPr>
          <a:xfrm>
            <a:off x="5411218" y="11036"/>
            <a:ext cx="0" cy="75596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ln>
        </p:spPr>
        <p:txBody>
          <a:bodyPr vert="horz" wrap="square" lIns="36356" tIns="36356" rIns="36356" bIns="36356" anchor="t"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a typeface="Arial" pitchFamily="34"/>
              <a:cs typeface="Arial" pitchFamily="34"/>
            </a:endParaRPr>
          </a:p>
        </p:txBody>
      </p:sp>
      <p:sp>
        <p:nvSpPr>
          <p:cNvPr id="3" name="Forme libre : forme 2">
            <a:extLst>
              <a:ext uri="{FF2B5EF4-FFF2-40B4-BE49-F238E27FC236}">
                <a16:creationId xmlns:a16="http://schemas.microsoft.com/office/drawing/2014/main" id="{1E7B11DE-0DEC-4467-BBFF-1FC419AA1315}"/>
              </a:ext>
            </a:extLst>
          </p:cNvPr>
          <p:cNvSpPr/>
          <p:nvPr/>
        </p:nvSpPr>
        <p:spPr>
          <a:xfrm>
            <a:off x="287277" y="-3127"/>
            <a:ext cx="4969078" cy="5778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36722" tIns="36722" rIns="36722" bIns="36722" anchor="t" anchorCtr="1" compatLnSpc="1">
            <a:noAutofit/>
          </a:bodyPr>
          <a:lstStyle/>
          <a:p>
            <a: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A Gentle Touch" pitchFamily="34"/>
                <a:ea typeface="Arial" pitchFamily="34"/>
                <a:cs typeface="Arial" pitchFamily="34"/>
              </a:rPr>
              <a:t>Semaine du </a:t>
            </a:r>
            <a:r>
              <a:rPr lang="fr-FR" sz="2600" b="0" i="0" u="none" strike="noStrike" kern="0" cap="none" spc="0" baseline="0" dirty="0">
                <a:solidFill>
                  <a:srgbClr val="000000"/>
                </a:solidFill>
                <a:uFillTx/>
                <a:latin typeface="A Gentle Touch" pitchFamily="34"/>
                <a:ea typeface="Arial" pitchFamily="34"/>
                <a:cs typeface="Arial" pitchFamily="34"/>
              </a:rPr>
              <a:t>02 Mars 2020</a:t>
            </a:r>
            <a:endParaRPr lang="fr-FR" sz="2600" b="0" i="0" u="none" strike="noStrike" kern="1200" cap="none" spc="0" baseline="0" dirty="0">
              <a:solidFill>
                <a:srgbClr val="000000"/>
              </a:solidFill>
              <a:uFillTx/>
              <a:latin typeface="A Gentle Touch" pitchFamily="34"/>
              <a:ea typeface="Arial" pitchFamily="34"/>
              <a:cs typeface="Arial" pitchFamily="34"/>
            </a:endParaRPr>
          </a:p>
        </p:txBody>
      </p:sp>
      <p:sp>
        <p:nvSpPr>
          <p:cNvPr id="4" name="Text Box 3">
            <a:extLst>
              <a:ext uri="{FF2B5EF4-FFF2-40B4-BE49-F238E27FC236}">
                <a16:creationId xmlns:a16="http://schemas.microsoft.com/office/drawing/2014/main" id="{8C577543-72D6-45E4-B086-E97723396AC1}"/>
              </a:ext>
            </a:extLst>
          </p:cNvPr>
          <p:cNvSpPr txBox="1"/>
          <p:nvPr/>
        </p:nvSpPr>
        <p:spPr>
          <a:xfrm>
            <a:off x="53236" y="424135"/>
            <a:ext cx="4545357" cy="679454"/>
          </a:xfrm>
          <a:prstGeom prst="rect">
            <a:avLst/>
          </a:prstGeom>
          <a:noFill/>
          <a:ln cap="flat">
            <a:noFill/>
          </a:ln>
        </p:spPr>
        <p:txBody>
          <a:bodyPr vert="horz" wrap="square" lIns="90004" tIns="50035" rIns="90004" bIns="44997" anchor="t" anchorCtr="1" compatLnSpc="1">
            <a:noAutofit/>
          </a:bodyPr>
          <a:lstStyle/>
          <a:p>
            <a:pPr marL="0" marR="0" lvl="0" indent="0" algn="ctr" defTabSz="914400" rtl="0" fontAlgn="auto" hangingPunct="1">
              <a:lnSpc>
                <a:spcPct val="97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Helvetica Neue"/>
                <a:ea typeface="Microsoft YaHei" pitchFamily="34"/>
              </a:rPr>
              <a:t>PERIODE 4 : Février/Mars/Avril</a:t>
            </a:r>
          </a:p>
          <a:p>
            <a:pPr marL="0" marR="0" lvl="0" indent="0" algn="ctr" defTabSz="914400" rtl="0" fontAlgn="auto" hangingPunct="1">
              <a:lnSpc>
                <a:spcPct val="97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1400" b="1" i="0" u="none" strike="noStrike" kern="0" cap="none" spc="0" baseline="0" dirty="0">
                <a:solidFill>
                  <a:srgbClr val="000000"/>
                </a:solidFill>
                <a:uFillTx/>
                <a:latin typeface="Calibri"/>
              </a:rPr>
              <a:t>Construire les premiers outils pour structurer sa pensée</a:t>
            </a:r>
            <a:endParaRPr lang="fr-FR" sz="1100" b="1" i="0" u="none" strike="noStrike" kern="1200" cap="none" spc="0" baseline="0" dirty="0">
              <a:solidFill>
                <a:srgbClr val="000000"/>
              </a:solidFill>
              <a:uFillTx/>
              <a:latin typeface="Helvetica Neue"/>
              <a:ea typeface="Microsoft YaHei" pitchFamily="34"/>
            </a:endParaRPr>
          </a:p>
        </p:txBody>
      </p:sp>
      <p:sp>
        <p:nvSpPr>
          <p:cNvPr id="6" name="ZoneTexte 31">
            <a:extLst>
              <a:ext uri="{FF2B5EF4-FFF2-40B4-BE49-F238E27FC236}">
                <a16:creationId xmlns:a16="http://schemas.microsoft.com/office/drawing/2014/main" id="{D23C12F3-CE2A-45DC-A9AB-8F7318AAFAF6}"/>
              </a:ext>
            </a:extLst>
          </p:cNvPr>
          <p:cNvSpPr txBox="1"/>
          <p:nvPr/>
        </p:nvSpPr>
        <p:spPr>
          <a:xfrm>
            <a:off x="12444" y="928655"/>
            <a:ext cx="22594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sng" strike="noStrike" kern="1200" cap="none" spc="0" baseline="0">
                <a:solidFill>
                  <a:srgbClr val="000000"/>
                </a:solidFill>
                <a:uFillTx/>
                <a:latin typeface="Calibri"/>
              </a:rPr>
              <a:t>Livres de la semaine :</a:t>
            </a:r>
            <a:endParaRPr lang="fr-FR" sz="1600" b="0" i="0" u="none" strike="noStrike" kern="1200" cap="none" spc="0" baseline="0">
              <a:solidFill>
                <a:srgbClr val="000000"/>
              </a:solidFill>
              <a:uFillTx/>
              <a:latin typeface="Calibri"/>
            </a:endParaRPr>
          </a:p>
        </p:txBody>
      </p:sp>
      <p:sp>
        <p:nvSpPr>
          <p:cNvPr id="8" name="Rectangle 37">
            <a:extLst>
              <a:ext uri="{FF2B5EF4-FFF2-40B4-BE49-F238E27FC236}">
                <a16:creationId xmlns:a16="http://schemas.microsoft.com/office/drawing/2014/main" id="{BB970DDF-BD27-476B-A267-A2ADB2E908CF}"/>
              </a:ext>
            </a:extLst>
          </p:cNvPr>
          <p:cNvSpPr/>
          <p:nvPr/>
        </p:nvSpPr>
        <p:spPr>
          <a:xfrm>
            <a:off x="44430" y="1000078"/>
            <a:ext cx="5314117" cy="3931490"/>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3" name="ZoneTexte 39">
            <a:extLst>
              <a:ext uri="{FF2B5EF4-FFF2-40B4-BE49-F238E27FC236}">
                <a16:creationId xmlns:a16="http://schemas.microsoft.com/office/drawing/2014/main" id="{EC2B7E18-FCE6-4D83-A7CF-0A0E8B7A6DBB}"/>
              </a:ext>
            </a:extLst>
          </p:cNvPr>
          <p:cNvSpPr txBox="1"/>
          <p:nvPr/>
        </p:nvSpPr>
        <p:spPr>
          <a:xfrm>
            <a:off x="6246794" y="81118"/>
            <a:ext cx="4522408" cy="738664"/>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fr-FR" sz="1400" b="1" dirty="0">
                <a:solidFill>
                  <a:srgbClr val="000000"/>
                </a:solidFill>
              </a:rPr>
              <a:t>J’apprends à reconnaître les principales étapes du développement d'un animal dans une situation d'observation du réel  </a:t>
            </a:r>
            <a:endParaRPr lang="fr-FR" sz="1400" b="1" i="0" u="none" strike="noStrike" kern="1200" cap="none" spc="0" baseline="0" dirty="0">
              <a:solidFill>
                <a:srgbClr val="000000"/>
              </a:solidFill>
              <a:uFillTx/>
              <a:latin typeface="Calibri"/>
            </a:endParaRPr>
          </a:p>
        </p:txBody>
      </p:sp>
      <p:sp>
        <p:nvSpPr>
          <p:cNvPr id="23" name="Rectangle 53">
            <a:extLst>
              <a:ext uri="{FF2B5EF4-FFF2-40B4-BE49-F238E27FC236}">
                <a16:creationId xmlns:a16="http://schemas.microsoft.com/office/drawing/2014/main" id="{7A560A8B-0880-4E57-9D06-4B0B73653181}"/>
              </a:ext>
            </a:extLst>
          </p:cNvPr>
          <p:cNvSpPr/>
          <p:nvPr/>
        </p:nvSpPr>
        <p:spPr>
          <a:xfrm>
            <a:off x="53236" y="4956353"/>
            <a:ext cx="5621795"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000000"/>
                </a:solidFill>
                <a:uFillTx/>
                <a:latin typeface="Trebuchet MS" pitchFamily="34"/>
                <a:ea typeface="SimSun" pitchFamily="2"/>
                <a:cs typeface="Mangal" pitchFamily="18"/>
              </a:rPr>
              <a:t>J’apprends à construire le nombre pour exprimer les quantités </a:t>
            </a:r>
            <a:endParaRPr lang="fr-FR" sz="1400" b="0" i="0" u="none" strike="noStrike" kern="1200" cap="none" spc="0" baseline="0" dirty="0">
              <a:solidFill>
                <a:srgbClr val="000000"/>
              </a:solidFill>
              <a:uFillTx/>
              <a:latin typeface="Calibri"/>
            </a:endParaRPr>
          </a:p>
        </p:txBody>
      </p:sp>
      <p:sp>
        <p:nvSpPr>
          <p:cNvPr id="33" name="Rectangle 32">
            <a:extLst>
              <a:ext uri="{FF2B5EF4-FFF2-40B4-BE49-F238E27FC236}">
                <a16:creationId xmlns:a16="http://schemas.microsoft.com/office/drawing/2014/main" id="{16506FCF-E7D0-4942-B55F-585F5D59DD3E}"/>
              </a:ext>
            </a:extLst>
          </p:cNvPr>
          <p:cNvSpPr/>
          <p:nvPr/>
        </p:nvSpPr>
        <p:spPr>
          <a:xfrm>
            <a:off x="1197597" y="1373794"/>
            <a:ext cx="4121836" cy="938719"/>
          </a:xfrm>
          <a:prstGeom prst="rect">
            <a:avLst/>
          </a:prstGeom>
        </p:spPr>
        <p:txBody>
          <a:bodyPr wrap="square">
            <a:spAutoFit/>
          </a:bodyPr>
          <a:lstStyle/>
          <a:p>
            <a:r>
              <a:rPr lang="fr-FR" sz="1100" u="sng" dirty="0">
                <a:highlight>
                  <a:srgbClr val="FFFFFF"/>
                </a:highlight>
              </a:rPr>
              <a:t>La promesse :</a:t>
            </a:r>
            <a:r>
              <a:rPr lang="fr-FR" sz="1100" dirty="0">
                <a:highlight>
                  <a:srgbClr val="FFFFFF"/>
                </a:highlight>
              </a:rPr>
              <a:t> La transformation : les êtres vivants ne peuvent pas aller à l’encontre de la nature. Un têtard et une chenille tombent amoureux. Sans réfléchir, le têtard promet à la chenille de ne jamais changer. Qu’adviendra-t-il de leur amour ? Un régal d’humour pour s’apercevoir que la vie est parfois cruelle.</a:t>
            </a:r>
          </a:p>
        </p:txBody>
      </p:sp>
      <p:sp>
        <p:nvSpPr>
          <p:cNvPr id="34" name="Rectangle 33">
            <a:extLst>
              <a:ext uri="{FF2B5EF4-FFF2-40B4-BE49-F238E27FC236}">
                <a16:creationId xmlns:a16="http://schemas.microsoft.com/office/drawing/2014/main" id="{5F7D9DEA-5E27-40F4-AD06-4CFBDF8F00BB}"/>
              </a:ext>
            </a:extLst>
          </p:cNvPr>
          <p:cNvSpPr/>
          <p:nvPr/>
        </p:nvSpPr>
        <p:spPr>
          <a:xfrm>
            <a:off x="1270371" y="2416957"/>
            <a:ext cx="4140290" cy="1107996"/>
          </a:xfrm>
          <a:prstGeom prst="rect">
            <a:avLst/>
          </a:prstGeom>
        </p:spPr>
        <p:txBody>
          <a:bodyPr wrap="square">
            <a:spAutoFit/>
          </a:bodyPr>
          <a:lstStyle/>
          <a:p>
            <a:r>
              <a:rPr lang="fr-FR" sz="1100" u="sng" dirty="0">
                <a:highlight>
                  <a:srgbClr val="FFFFFF"/>
                </a:highlight>
              </a:rPr>
              <a:t>Petites grenouilles grand mystère</a:t>
            </a:r>
            <a:r>
              <a:rPr lang="fr-FR" sz="1100" dirty="0">
                <a:highlight>
                  <a:srgbClr val="FFFFFF"/>
                </a:highlight>
              </a:rPr>
              <a:t> : Après quelques chatouilles et beaucoup de mots d'amour, tout plein de petits œufs apparaissent tout autour. Les futurs Papa Maman s'émerveillent. et attendent impatiemment, que des œufs minuscules sortent de minuscules grenouilles. Partant en promenade, il se pourrait bien qu'ils aient une drôle de surprise à leur retour !</a:t>
            </a:r>
          </a:p>
        </p:txBody>
      </p:sp>
      <p:sp>
        <p:nvSpPr>
          <p:cNvPr id="35" name="Rectangle 34">
            <a:extLst>
              <a:ext uri="{FF2B5EF4-FFF2-40B4-BE49-F238E27FC236}">
                <a16:creationId xmlns:a16="http://schemas.microsoft.com/office/drawing/2014/main" id="{10FC660B-71BF-4BCE-B123-0733E64A24BA}"/>
              </a:ext>
            </a:extLst>
          </p:cNvPr>
          <p:cNvSpPr/>
          <p:nvPr/>
        </p:nvSpPr>
        <p:spPr>
          <a:xfrm>
            <a:off x="1230554" y="3614317"/>
            <a:ext cx="3959854" cy="1107996"/>
          </a:xfrm>
          <a:prstGeom prst="rect">
            <a:avLst/>
          </a:prstGeom>
        </p:spPr>
        <p:txBody>
          <a:bodyPr wrap="square">
            <a:spAutoFit/>
          </a:bodyPr>
          <a:lstStyle/>
          <a:p>
            <a:r>
              <a:rPr lang="fr-FR" sz="1100" u="sng" dirty="0">
                <a:highlight>
                  <a:srgbClr val="FFFFFF"/>
                </a:highlight>
              </a:rPr>
              <a:t>La grenouille</a:t>
            </a:r>
            <a:r>
              <a:rPr lang="fr-FR" sz="1100" dirty="0">
                <a:highlight>
                  <a:srgbClr val="FFFFFF"/>
                </a:highlight>
              </a:rPr>
              <a:t> : En un bond, la grenouille franchit le vide qui sépare deux arbres, puis elle se met à coasser bruyamment. Comment les têtards deviennent-ils des grenouilles ? Pourquoi ces animaux passent-ils autant de temps dans l'eau ? Et à quoi leur servent leur langue toute visqueuse ? Toutes ces questions trouveront leur réponse dans cet ouvrage</a:t>
            </a:r>
          </a:p>
        </p:txBody>
      </p:sp>
      <p:pic>
        <p:nvPicPr>
          <p:cNvPr id="47" name="Image 46">
            <a:extLst>
              <a:ext uri="{FF2B5EF4-FFF2-40B4-BE49-F238E27FC236}">
                <a16:creationId xmlns:a16="http://schemas.microsoft.com/office/drawing/2014/main" id="{5D2EA2DE-6AE8-442E-91EA-90BD7279FDF6}"/>
              </a:ext>
            </a:extLst>
          </p:cNvPr>
          <p:cNvPicPr/>
          <p:nvPr/>
        </p:nvPicPr>
        <p:blipFill rotWithShape="1">
          <a:blip r:embed="rId3"/>
          <a:srcRect l="22327" t="446" r="49124" b="51560"/>
          <a:stretch/>
        </p:blipFill>
        <p:spPr>
          <a:xfrm>
            <a:off x="4553135" y="5320683"/>
            <a:ext cx="712404" cy="897120"/>
          </a:xfrm>
          <a:prstGeom prst="rect">
            <a:avLst/>
          </a:prstGeom>
          <a:ln>
            <a:noFill/>
          </a:ln>
        </p:spPr>
      </p:pic>
      <p:pic>
        <p:nvPicPr>
          <p:cNvPr id="24" name="Image 23" descr="Résultat de recherche d'images pour &quot;album jeunesse tetard&quot;">
            <a:extLst>
              <a:ext uri="{FF2B5EF4-FFF2-40B4-BE49-F238E27FC236}">
                <a16:creationId xmlns:a16="http://schemas.microsoft.com/office/drawing/2014/main" id="{900BFDDA-8345-408B-93C7-DCE4FAA3AE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142" y="1267211"/>
            <a:ext cx="842010" cy="1057275"/>
          </a:xfrm>
          <a:prstGeom prst="rect">
            <a:avLst/>
          </a:prstGeom>
          <a:noFill/>
          <a:ln>
            <a:noFill/>
          </a:ln>
        </p:spPr>
      </p:pic>
      <p:pic>
        <p:nvPicPr>
          <p:cNvPr id="26" name="Image 25" descr="Petites grenouilles, grand mystère">
            <a:extLst>
              <a:ext uri="{FF2B5EF4-FFF2-40B4-BE49-F238E27FC236}">
                <a16:creationId xmlns:a16="http://schemas.microsoft.com/office/drawing/2014/main" id="{181F1944-05CD-40FA-B585-AEB8B1F11377}"/>
              </a:ext>
            </a:extLst>
          </p:cNvPr>
          <p:cNvPicPr/>
          <p:nvPr/>
        </p:nvPicPr>
        <p:blipFill rotWithShape="1">
          <a:blip r:embed="rId5">
            <a:extLst>
              <a:ext uri="{28A0092B-C50C-407E-A947-70E740481C1C}">
                <a14:useLocalDpi xmlns:a14="http://schemas.microsoft.com/office/drawing/2010/main" val="0"/>
              </a:ext>
            </a:extLst>
          </a:blip>
          <a:srcRect t="8075" b="7453"/>
          <a:stretch/>
        </p:blipFill>
        <p:spPr bwMode="auto">
          <a:xfrm>
            <a:off x="174207" y="2476380"/>
            <a:ext cx="1095886" cy="882128"/>
          </a:xfrm>
          <a:prstGeom prst="rect">
            <a:avLst/>
          </a:prstGeom>
          <a:noFill/>
          <a:ln>
            <a:noFill/>
          </a:ln>
          <a:extLst>
            <a:ext uri="{53640926-AAD7-44D8-BBD7-CCE9431645EC}">
              <a14:shadowObscured xmlns:a14="http://schemas.microsoft.com/office/drawing/2010/main"/>
            </a:ext>
          </a:extLst>
        </p:spPr>
      </p:pic>
      <p:pic>
        <p:nvPicPr>
          <p:cNvPr id="27" name="Image 26">
            <a:extLst>
              <a:ext uri="{FF2B5EF4-FFF2-40B4-BE49-F238E27FC236}">
                <a16:creationId xmlns:a16="http://schemas.microsoft.com/office/drawing/2014/main" id="{81F7CF11-4C90-469F-9D3F-9DD72A81CB04}"/>
              </a:ext>
            </a:extLst>
          </p:cNvPr>
          <p:cNvPicPr/>
          <p:nvPr/>
        </p:nvPicPr>
        <p:blipFill>
          <a:blip r:embed="rId6"/>
          <a:stretch>
            <a:fillRect/>
          </a:stretch>
        </p:blipFill>
        <p:spPr>
          <a:xfrm>
            <a:off x="133843" y="3626291"/>
            <a:ext cx="1136249" cy="980212"/>
          </a:xfrm>
          <a:prstGeom prst="rect">
            <a:avLst/>
          </a:prstGeom>
        </p:spPr>
      </p:pic>
      <p:pic>
        <p:nvPicPr>
          <p:cNvPr id="1028" name="Picture 4">
            <a:extLst>
              <a:ext uri="{FF2B5EF4-FFF2-40B4-BE49-F238E27FC236}">
                <a16:creationId xmlns:a16="http://schemas.microsoft.com/office/drawing/2014/main" id="{75C13385-5B0F-4A62-B3A5-EF883EA4FC2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153" t="20860" r="14299"/>
          <a:stretch/>
        </p:blipFill>
        <p:spPr bwMode="auto">
          <a:xfrm>
            <a:off x="1355865" y="6092353"/>
            <a:ext cx="1045696" cy="14605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E03151C-90D6-46D9-9450-4181C4828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45" y="5264130"/>
            <a:ext cx="1585938" cy="11889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intelligence naturaliste&quot;">
            <a:extLst>
              <a:ext uri="{FF2B5EF4-FFF2-40B4-BE49-F238E27FC236}">
                <a16:creationId xmlns:a16="http://schemas.microsoft.com/office/drawing/2014/main" id="{BFD62048-13BD-440C-8710-716744BAA85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966" t="53605" r="1340" b="3594"/>
          <a:stretch/>
        </p:blipFill>
        <p:spPr bwMode="auto">
          <a:xfrm>
            <a:off x="5418901" y="19126"/>
            <a:ext cx="827892" cy="832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8085095-5B47-4C7D-9053-3E244E1BEA6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2648" b="27195"/>
          <a:stretch/>
        </p:blipFill>
        <p:spPr bwMode="auto">
          <a:xfrm>
            <a:off x="5792010" y="851364"/>
            <a:ext cx="4522402" cy="203954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1EEC518-DEA4-42E8-9D1E-86F80F834E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1815" y="6233372"/>
            <a:ext cx="1783068" cy="1337301"/>
          </a:xfrm>
          <a:prstGeom prst="rect">
            <a:avLst/>
          </a:prstGeom>
        </p:spPr>
      </p:pic>
      <p:pic>
        <p:nvPicPr>
          <p:cNvPr id="1030" name="Picture 6">
            <a:extLst>
              <a:ext uri="{FF2B5EF4-FFF2-40B4-BE49-F238E27FC236}">
                <a16:creationId xmlns:a16="http://schemas.microsoft.com/office/drawing/2014/main" id="{78DD7E7E-AD9A-4D19-84B4-1DEAFA24E5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0823" y="5242961"/>
            <a:ext cx="1208917" cy="16118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BCBA0F2-DA30-4B2F-A165-2FEACFD99DE7}"/>
              </a:ext>
            </a:extLst>
          </p:cNvPr>
          <p:cNvSpPr/>
          <p:nvPr/>
        </p:nvSpPr>
        <p:spPr>
          <a:xfrm>
            <a:off x="5603435" y="2927859"/>
            <a:ext cx="5343525" cy="523220"/>
          </a:xfrm>
          <a:prstGeom prst="rect">
            <a:avLst/>
          </a:prstGeom>
        </p:spPr>
        <p:txBody>
          <a:bodyPr>
            <a:spAutoFit/>
          </a:bodyPr>
          <a:lstStyle/>
          <a:p>
            <a:r>
              <a:rPr lang="fr-FR" sz="1400" b="1" dirty="0">
                <a:solidFill>
                  <a:srgbClr val="000000"/>
                </a:solidFill>
              </a:rPr>
              <a:t>J’apprends à reconnaître les principales étapes du développement d'un animal dans une situation d'observation d’images </a:t>
            </a:r>
            <a:endParaRPr lang="fr-FR" sz="1400" dirty="0"/>
          </a:p>
        </p:txBody>
      </p:sp>
      <p:pic>
        <p:nvPicPr>
          <p:cNvPr id="11" name="Picture 18" descr="Résultat de recherche d'images pour &quot;métamorphose maternelle&quot;">
            <a:extLst>
              <a:ext uri="{FF2B5EF4-FFF2-40B4-BE49-F238E27FC236}">
                <a16:creationId xmlns:a16="http://schemas.microsoft.com/office/drawing/2014/main" id="{2AB67A6E-3860-4CB6-9837-1B053C4204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941" b="2496"/>
          <a:stretch/>
        </p:blipFill>
        <p:spPr bwMode="auto">
          <a:xfrm>
            <a:off x="6378814" y="3430519"/>
            <a:ext cx="1612855" cy="21691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ésultat de recherche d'images pour &quot;métamorphose maternelle&quot;">
            <a:extLst>
              <a:ext uri="{FF2B5EF4-FFF2-40B4-BE49-F238E27FC236}">
                <a16:creationId xmlns:a16="http://schemas.microsoft.com/office/drawing/2014/main" id="{8534B7E3-149F-4FD7-B486-A1F4618F391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4533" b="2624"/>
          <a:stretch/>
        </p:blipFill>
        <p:spPr bwMode="auto">
          <a:xfrm>
            <a:off x="8275197" y="3391204"/>
            <a:ext cx="1711346" cy="224782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ésultat de recherche d'images pour &quot;intelligence naturaliste&quot;">
            <a:extLst>
              <a:ext uri="{FF2B5EF4-FFF2-40B4-BE49-F238E27FC236}">
                <a16:creationId xmlns:a16="http://schemas.microsoft.com/office/drawing/2014/main" id="{D9518578-3849-4A84-A02A-77A996B9F2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091" t="56263" r="72302" b="1454"/>
          <a:stretch/>
        </p:blipFill>
        <p:spPr bwMode="auto">
          <a:xfrm>
            <a:off x="4598594" y="371411"/>
            <a:ext cx="759954" cy="97759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53">
            <a:extLst>
              <a:ext uri="{FF2B5EF4-FFF2-40B4-BE49-F238E27FC236}">
                <a16:creationId xmlns:a16="http://schemas.microsoft.com/office/drawing/2014/main" id="{C2DBA94C-6E72-41BE-AAB2-B050A50BB266}"/>
              </a:ext>
            </a:extLst>
          </p:cNvPr>
          <p:cNvSpPr/>
          <p:nvPr/>
        </p:nvSpPr>
        <p:spPr>
          <a:xfrm>
            <a:off x="5463889" y="5639915"/>
            <a:ext cx="5621795"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000000"/>
                </a:solidFill>
                <a:uFillTx/>
                <a:latin typeface="Trebuchet MS" pitchFamily="34"/>
                <a:ea typeface="SimSun" pitchFamily="2"/>
                <a:cs typeface="Mangal" pitchFamily="18"/>
              </a:rPr>
              <a:t>J’apprends à identifier et nommer les formes géométriques</a:t>
            </a:r>
            <a:endParaRPr lang="fr-FR" sz="1400" b="0" i="0" u="none" strike="noStrike" kern="1200" cap="none" spc="0" baseline="0" dirty="0">
              <a:solidFill>
                <a:srgbClr val="000000"/>
              </a:solidFill>
              <a:uFillTx/>
              <a:latin typeface="Calibri"/>
            </a:endParaRPr>
          </a:p>
        </p:txBody>
      </p:sp>
      <p:pic>
        <p:nvPicPr>
          <p:cNvPr id="41" name="Image 40">
            <a:extLst>
              <a:ext uri="{FF2B5EF4-FFF2-40B4-BE49-F238E27FC236}">
                <a16:creationId xmlns:a16="http://schemas.microsoft.com/office/drawing/2014/main" id="{B064315B-7169-40DE-A9F6-CBC4CBE954CA}"/>
              </a:ext>
            </a:extLst>
          </p:cNvPr>
          <p:cNvPicPr/>
          <p:nvPr/>
        </p:nvPicPr>
        <p:blipFill rotWithShape="1">
          <a:blip r:embed="rId3"/>
          <a:srcRect l="45773" t="446" r="26278" b="54055"/>
          <a:stretch/>
        </p:blipFill>
        <p:spPr>
          <a:xfrm>
            <a:off x="6730717" y="5912544"/>
            <a:ext cx="697423" cy="850480"/>
          </a:xfrm>
          <a:prstGeom prst="rect">
            <a:avLst/>
          </a:prstGeom>
          <a:ln>
            <a:noFill/>
          </a:ln>
        </p:spPr>
      </p:pic>
      <p:sp>
        <p:nvSpPr>
          <p:cNvPr id="42" name="ZoneTexte 41">
            <a:extLst>
              <a:ext uri="{FF2B5EF4-FFF2-40B4-BE49-F238E27FC236}">
                <a16:creationId xmlns:a16="http://schemas.microsoft.com/office/drawing/2014/main" id="{DA4C072E-8884-44DD-9808-8F699C3A6C3B}"/>
              </a:ext>
            </a:extLst>
          </p:cNvPr>
          <p:cNvSpPr txBox="1"/>
          <p:nvPr/>
        </p:nvSpPr>
        <p:spPr>
          <a:xfrm>
            <a:off x="5514546" y="7669939"/>
            <a:ext cx="1216171" cy="646331"/>
          </a:xfrm>
          <a:prstGeom prst="rect">
            <a:avLst/>
          </a:prstGeom>
          <a:noFill/>
        </p:spPr>
        <p:txBody>
          <a:bodyPr wrap="square" rtlCol="0">
            <a:spAutoFit/>
          </a:bodyPr>
          <a:lstStyle/>
          <a:p>
            <a:r>
              <a:rPr lang="fr-FR" dirty="0"/>
              <a:t>Je décore un clown</a:t>
            </a:r>
          </a:p>
        </p:txBody>
      </p:sp>
      <p:pic>
        <p:nvPicPr>
          <p:cNvPr id="43" name="Picture 4">
            <a:extLst>
              <a:ext uri="{FF2B5EF4-FFF2-40B4-BE49-F238E27FC236}">
                <a16:creationId xmlns:a16="http://schemas.microsoft.com/office/drawing/2014/main" id="{3B9B1CD0-CF4E-4A42-B923-232EBE9BE3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6200000">
            <a:off x="7695225" y="6220638"/>
            <a:ext cx="1016787" cy="13557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a:extLst>
              <a:ext uri="{FF2B5EF4-FFF2-40B4-BE49-F238E27FC236}">
                <a16:creationId xmlns:a16="http://schemas.microsoft.com/office/drawing/2014/main" id="{D339843E-C321-40C0-8731-9C22A8D4701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8642" y="5912544"/>
            <a:ext cx="1187978" cy="1583970"/>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F96B3824-DD6D-4157-A4A2-68266F115F74}"/>
              </a:ext>
            </a:extLst>
          </p:cNvPr>
          <p:cNvSpPr txBox="1"/>
          <p:nvPr/>
        </p:nvSpPr>
        <p:spPr>
          <a:xfrm>
            <a:off x="7802891" y="5968452"/>
            <a:ext cx="2398349" cy="369332"/>
          </a:xfrm>
          <a:prstGeom prst="rect">
            <a:avLst/>
          </a:prstGeom>
          <a:noFill/>
        </p:spPr>
        <p:txBody>
          <a:bodyPr wrap="none" rtlCol="0">
            <a:spAutoFit/>
          </a:bodyPr>
          <a:lstStyle/>
          <a:p>
            <a:r>
              <a:rPr lang="fr-FR" dirty="0"/>
              <a:t>Je manipule des formes</a:t>
            </a:r>
          </a:p>
        </p:txBody>
      </p:sp>
      <p:pic>
        <p:nvPicPr>
          <p:cNvPr id="46" name="Image 45">
            <a:extLst>
              <a:ext uri="{FF2B5EF4-FFF2-40B4-BE49-F238E27FC236}">
                <a16:creationId xmlns:a16="http://schemas.microsoft.com/office/drawing/2014/main" id="{1348E809-90FC-4589-916F-D35440707FD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21430" y="6377973"/>
            <a:ext cx="1355715" cy="1016786"/>
          </a:xfrm>
          <a:prstGeom prst="rect">
            <a:avLst/>
          </a:pr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12878</TotalTime>
  <Words>261</Words>
  <Application>Microsoft Office PowerPoint</Application>
  <PresentationFormat>Personnalisé</PresentationFormat>
  <Paragraphs>13</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 Gentle Touch</vt:lpstr>
      <vt:lpstr>Arial</vt:lpstr>
      <vt:lpstr>Calibri</vt:lpstr>
      <vt:lpstr>Helvetica Neue</vt:lpstr>
      <vt:lpstr>Trebuchet MS</vt:lpstr>
      <vt:lpstr>Default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dc:creator>
  <cp:lastModifiedBy>STHTPSPSB</cp:lastModifiedBy>
  <cp:revision>17</cp:revision>
  <cp:lastPrinted>2020-02-26T09:50:34Z</cp:lastPrinted>
  <dcterms:created xsi:type="dcterms:W3CDTF">2015-01-06T11:20:39Z</dcterms:created>
  <dcterms:modified xsi:type="dcterms:W3CDTF">2020-03-04T09:52:44Z</dcterms:modified>
</cp:coreProperties>
</file>