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theme/theme5.xml" ContentType="application/vnd.openxmlformats-officedocument.theme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theme/theme6.xml" ContentType="application/vnd.openxmlformats-officedocument.theme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theme/theme7.xml" ContentType="application/vnd.openxmlformats-officedocument.theme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theme/theme8.xml" ContentType="application/vnd.openxmlformats-officedocument.theme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theme/theme9.xml" ContentType="application/vnd.openxmlformats-officedocument.theme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0.xml" ContentType="application/vnd.openxmlformats-officedocument.theme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1" r:id="rId1"/>
    <p:sldMasterId id="2147483674" r:id="rId2"/>
    <p:sldMasterId id="2147483687" r:id="rId3"/>
    <p:sldMasterId id="2147483700" r:id="rId4"/>
    <p:sldMasterId id="2147483713" r:id="rId5"/>
    <p:sldMasterId id="2147483726" r:id="rId6"/>
    <p:sldMasterId id="2147483739" r:id="rId7"/>
    <p:sldMasterId id="2147483752" r:id="rId8"/>
    <p:sldMasterId id="2147483765" r:id="rId9"/>
    <p:sldMasterId id="2147483778" r:id="rId10"/>
    <p:sldMasterId id="2147483791" r:id="rId11"/>
  </p:sldMasterIdLst>
  <p:sldIdLst>
    <p:sldId id="257" r:id="rId12"/>
  </p:sldIdLst>
  <p:sldSz cx="10691813" cy="7559675"/>
  <p:notesSz cx="6858000" cy="994568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120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8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8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4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6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8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8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0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9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3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4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9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7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98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0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1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0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4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5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6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0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09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10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11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12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13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20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2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2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2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7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2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30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31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34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35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3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3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39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4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42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4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4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46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47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7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6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7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8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79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80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4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50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51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52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53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54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61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6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6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66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8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7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7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72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7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7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76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7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7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80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8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83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8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86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87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88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9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91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92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93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94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495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7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8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2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6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2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6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2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3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4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1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7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8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19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0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21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28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3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4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3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39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2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3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6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47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4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0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5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3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4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5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5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8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59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60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61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62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70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7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7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7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7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0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1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8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4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5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8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89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2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9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6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197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19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0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1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2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3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04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14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1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1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1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2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4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5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2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29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2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3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6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3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3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0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1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4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4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5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6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7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48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54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5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5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5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6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4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5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6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8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69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72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73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6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57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5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76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7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7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0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1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8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4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5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6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7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288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95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97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29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0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0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6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5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0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1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0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09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0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12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3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4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1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17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1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0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1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2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2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5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6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7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8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29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6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37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39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4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2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4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65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" name="PlaceHolder 1"/>
          <p:cNvSpPr>
            <a:spLocks noGrp="1"/>
          </p:cNvSpPr>
          <p:nvPr>
            <p:ph type="subTitle"/>
          </p:nvPr>
        </p:nvSpPr>
        <p:spPr>
          <a:xfrm>
            <a:off x="534240" y="301320"/>
            <a:ext cx="9622080" cy="58503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4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7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48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50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1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2" name="PlaceHolder 4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54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5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6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7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58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59" name="PlaceHolder 3"/>
          <p:cNvSpPr>
            <a:spLocks noGrp="1"/>
          </p:cNvSpPr>
          <p:nvPr>
            <p:ph type="body"/>
          </p:nvPr>
        </p:nvSpPr>
        <p:spPr>
          <a:xfrm>
            <a:off x="534240" y="4058640"/>
            <a:ext cx="96220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6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2" name="PlaceHolder 3"/>
          <p:cNvSpPr>
            <a:spLocks noGrp="1"/>
          </p:cNvSpPr>
          <p:nvPr>
            <p:ph type="body"/>
          </p:nvPr>
        </p:nvSpPr>
        <p:spPr>
          <a:xfrm>
            <a:off x="5464800" y="176868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3" name="PlaceHolder 4"/>
          <p:cNvSpPr>
            <a:spLocks noGrp="1"/>
          </p:cNvSpPr>
          <p:nvPr>
            <p:ph type="body"/>
          </p:nvPr>
        </p:nvSpPr>
        <p:spPr>
          <a:xfrm>
            <a:off x="53424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4" name="PlaceHolder 5"/>
          <p:cNvSpPr>
            <a:spLocks noGrp="1"/>
          </p:cNvSpPr>
          <p:nvPr>
            <p:ph type="body"/>
          </p:nvPr>
        </p:nvSpPr>
        <p:spPr>
          <a:xfrm>
            <a:off x="5464800" y="4058640"/>
            <a:ext cx="469548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5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66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7" name="PlaceHolder 3"/>
          <p:cNvSpPr>
            <a:spLocks noGrp="1"/>
          </p:cNvSpPr>
          <p:nvPr>
            <p:ph type="body"/>
          </p:nvPr>
        </p:nvSpPr>
        <p:spPr>
          <a:xfrm>
            <a:off x="378756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8" name="PlaceHolder 4"/>
          <p:cNvSpPr>
            <a:spLocks noGrp="1"/>
          </p:cNvSpPr>
          <p:nvPr>
            <p:ph type="body"/>
          </p:nvPr>
        </p:nvSpPr>
        <p:spPr>
          <a:xfrm>
            <a:off x="7041240" y="176868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69" name="PlaceHolder 5"/>
          <p:cNvSpPr>
            <a:spLocks noGrp="1"/>
          </p:cNvSpPr>
          <p:nvPr>
            <p:ph type="body"/>
          </p:nvPr>
        </p:nvSpPr>
        <p:spPr>
          <a:xfrm>
            <a:off x="534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0" name="PlaceHolder 6"/>
          <p:cNvSpPr>
            <a:spLocks noGrp="1"/>
          </p:cNvSpPr>
          <p:nvPr>
            <p:ph type="body"/>
          </p:nvPr>
        </p:nvSpPr>
        <p:spPr>
          <a:xfrm>
            <a:off x="378756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  <p:sp>
        <p:nvSpPr>
          <p:cNvPr id="371" name="PlaceHolder 7"/>
          <p:cNvSpPr>
            <a:spLocks noGrp="1"/>
          </p:cNvSpPr>
          <p:nvPr>
            <p:ph type="body"/>
          </p:nvPr>
        </p:nvSpPr>
        <p:spPr>
          <a:xfrm>
            <a:off x="7041240" y="4058640"/>
            <a:ext cx="3098160" cy="20908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79" name="PlaceHolder 2"/>
          <p:cNvSpPr>
            <a:spLocks noGrp="1"/>
          </p:cNvSpPr>
          <p:nvPr>
            <p:ph type="subTitle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PlaceHolder 1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81" name="PlaceHolder 2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6.xml"/><Relationship Id="rId13" Type="http://schemas.openxmlformats.org/officeDocument/2006/relationships/theme" Target="../theme/theme10.xml"/><Relationship Id="rId3" Type="http://schemas.openxmlformats.org/officeDocument/2006/relationships/slideLayout" Target="../slideLayouts/slideLayout111.xml"/><Relationship Id="rId7" Type="http://schemas.openxmlformats.org/officeDocument/2006/relationships/slideLayout" Target="../slideLayouts/slideLayout115.xml"/><Relationship Id="rId12" Type="http://schemas.openxmlformats.org/officeDocument/2006/relationships/slideLayout" Target="../slideLayouts/slideLayout120.xml"/><Relationship Id="rId2" Type="http://schemas.openxmlformats.org/officeDocument/2006/relationships/slideLayout" Target="../slideLayouts/slideLayout110.xml"/><Relationship Id="rId1" Type="http://schemas.openxmlformats.org/officeDocument/2006/relationships/slideLayout" Target="../slideLayouts/slideLayout109.xml"/><Relationship Id="rId6" Type="http://schemas.openxmlformats.org/officeDocument/2006/relationships/slideLayout" Target="../slideLayouts/slideLayout114.xml"/><Relationship Id="rId11" Type="http://schemas.openxmlformats.org/officeDocument/2006/relationships/slideLayout" Target="../slideLayouts/slideLayout119.xml"/><Relationship Id="rId5" Type="http://schemas.openxmlformats.org/officeDocument/2006/relationships/slideLayout" Target="../slideLayouts/slideLayout113.xml"/><Relationship Id="rId10" Type="http://schemas.openxmlformats.org/officeDocument/2006/relationships/slideLayout" Target="../slideLayouts/slideLayout118.xml"/><Relationship Id="rId4" Type="http://schemas.openxmlformats.org/officeDocument/2006/relationships/slideLayout" Target="../slideLayouts/slideLayout112.xml"/><Relationship Id="rId9" Type="http://schemas.openxmlformats.org/officeDocument/2006/relationships/slideLayout" Target="../slideLayouts/slideLayout117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8.xml"/><Relationship Id="rId13" Type="http://schemas.openxmlformats.org/officeDocument/2006/relationships/theme" Target="../theme/theme11.xml"/><Relationship Id="rId3" Type="http://schemas.openxmlformats.org/officeDocument/2006/relationships/slideLayout" Target="../slideLayouts/slideLayout123.xml"/><Relationship Id="rId7" Type="http://schemas.openxmlformats.org/officeDocument/2006/relationships/slideLayout" Target="../slideLayouts/slideLayout127.xml"/><Relationship Id="rId12" Type="http://schemas.openxmlformats.org/officeDocument/2006/relationships/slideLayout" Target="../slideLayouts/slideLayout132.xml"/><Relationship Id="rId2" Type="http://schemas.openxmlformats.org/officeDocument/2006/relationships/slideLayout" Target="../slideLayouts/slideLayout122.xml"/><Relationship Id="rId1" Type="http://schemas.openxmlformats.org/officeDocument/2006/relationships/slideLayout" Target="../slideLayouts/slideLayout121.xml"/><Relationship Id="rId6" Type="http://schemas.openxmlformats.org/officeDocument/2006/relationships/slideLayout" Target="../slideLayouts/slideLayout126.xml"/><Relationship Id="rId11" Type="http://schemas.openxmlformats.org/officeDocument/2006/relationships/slideLayout" Target="../slideLayouts/slideLayout131.xml"/><Relationship Id="rId5" Type="http://schemas.openxmlformats.org/officeDocument/2006/relationships/slideLayout" Target="../slideLayouts/slideLayout125.xml"/><Relationship Id="rId10" Type="http://schemas.openxmlformats.org/officeDocument/2006/relationships/slideLayout" Target="../slideLayouts/slideLayout130.xml"/><Relationship Id="rId4" Type="http://schemas.openxmlformats.org/officeDocument/2006/relationships/slideLayout" Target="../slideLayouts/slideLayout124.xml"/><Relationship Id="rId9" Type="http://schemas.openxmlformats.org/officeDocument/2006/relationships/slideLayout" Target="../slideLayouts/slideLayout12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13" Type="http://schemas.openxmlformats.org/officeDocument/2006/relationships/theme" Target="../theme/theme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slideLayout" Target="../slideLayouts/slideLayout48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6.xml"/><Relationship Id="rId13" Type="http://schemas.openxmlformats.org/officeDocument/2006/relationships/theme" Target="../theme/theme5.xml"/><Relationship Id="rId3" Type="http://schemas.openxmlformats.org/officeDocument/2006/relationships/slideLayout" Target="../slideLayouts/slideLayout51.xml"/><Relationship Id="rId7" Type="http://schemas.openxmlformats.org/officeDocument/2006/relationships/slideLayout" Target="../slideLayouts/slideLayout55.xml"/><Relationship Id="rId12" Type="http://schemas.openxmlformats.org/officeDocument/2006/relationships/slideLayout" Target="../slideLayouts/slideLayout60.xml"/><Relationship Id="rId2" Type="http://schemas.openxmlformats.org/officeDocument/2006/relationships/slideLayout" Target="../slideLayouts/slideLayout50.xml"/><Relationship Id="rId1" Type="http://schemas.openxmlformats.org/officeDocument/2006/relationships/slideLayout" Target="../slideLayouts/slideLayout49.xml"/><Relationship Id="rId6" Type="http://schemas.openxmlformats.org/officeDocument/2006/relationships/slideLayout" Target="../slideLayouts/slideLayout54.xml"/><Relationship Id="rId11" Type="http://schemas.openxmlformats.org/officeDocument/2006/relationships/slideLayout" Target="../slideLayouts/slideLayout59.xml"/><Relationship Id="rId5" Type="http://schemas.openxmlformats.org/officeDocument/2006/relationships/slideLayout" Target="../slideLayouts/slideLayout53.xml"/><Relationship Id="rId10" Type="http://schemas.openxmlformats.org/officeDocument/2006/relationships/slideLayout" Target="../slideLayouts/slideLayout58.xml"/><Relationship Id="rId4" Type="http://schemas.openxmlformats.org/officeDocument/2006/relationships/slideLayout" Target="../slideLayouts/slideLayout52.xml"/><Relationship Id="rId9" Type="http://schemas.openxmlformats.org/officeDocument/2006/relationships/slideLayout" Target="../slideLayouts/slideLayout57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8.xml"/><Relationship Id="rId13" Type="http://schemas.openxmlformats.org/officeDocument/2006/relationships/theme" Target="../theme/theme6.xml"/><Relationship Id="rId3" Type="http://schemas.openxmlformats.org/officeDocument/2006/relationships/slideLayout" Target="../slideLayouts/slideLayout63.xml"/><Relationship Id="rId7" Type="http://schemas.openxmlformats.org/officeDocument/2006/relationships/slideLayout" Target="../slideLayouts/slideLayout67.xml"/><Relationship Id="rId12" Type="http://schemas.openxmlformats.org/officeDocument/2006/relationships/slideLayout" Target="../slideLayouts/slideLayout72.xml"/><Relationship Id="rId2" Type="http://schemas.openxmlformats.org/officeDocument/2006/relationships/slideLayout" Target="../slideLayouts/slideLayout62.xml"/><Relationship Id="rId1" Type="http://schemas.openxmlformats.org/officeDocument/2006/relationships/slideLayout" Target="../slideLayouts/slideLayout61.xml"/><Relationship Id="rId6" Type="http://schemas.openxmlformats.org/officeDocument/2006/relationships/slideLayout" Target="../slideLayouts/slideLayout66.xml"/><Relationship Id="rId11" Type="http://schemas.openxmlformats.org/officeDocument/2006/relationships/slideLayout" Target="../slideLayouts/slideLayout71.xml"/><Relationship Id="rId5" Type="http://schemas.openxmlformats.org/officeDocument/2006/relationships/slideLayout" Target="../slideLayouts/slideLayout65.xml"/><Relationship Id="rId10" Type="http://schemas.openxmlformats.org/officeDocument/2006/relationships/slideLayout" Target="../slideLayouts/slideLayout70.xml"/><Relationship Id="rId4" Type="http://schemas.openxmlformats.org/officeDocument/2006/relationships/slideLayout" Target="../slideLayouts/slideLayout64.xml"/><Relationship Id="rId9" Type="http://schemas.openxmlformats.org/officeDocument/2006/relationships/slideLayout" Target="../slideLayouts/slideLayout6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0.xml"/><Relationship Id="rId13" Type="http://schemas.openxmlformats.org/officeDocument/2006/relationships/theme" Target="../theme/theme7.xml"/><Relationship Id="rId3" Type="http://schemas.openxmlformats.org/officeDocument/2006/relationships/slideLayout" Target="../slideLayouts/slideLayout75.xml"/><Relationship Id="rId7" Type="http://schemas.openxmlformats.org/officeDocument/2006/relationships/slideLayout" Target="../slideLayouts/slideLayout79.xml"/><Relationship Id="rId12" Type="http://schemas.openxmlformats.org/officeDocument/2006/relationships/slideLayout" Target="../slideLayouts/slideLayout84.xml"/><Relationship Id="rId2" Type="http://schemas.openxmlformats.org/officeDocument/2006/relationships/slideLayout" Target="../slideLayouts/slideLayout74.xml"/><Relationship Id="rId1" Type="http://schemas.openxmlformats.org/officeDocument/2006/relationships/slideLayout" Target="../slideLayouts/slideLayout73.xml"/><Relationship Id="rId6" Type="http://schemas.openxmlformats.org/officeDocument/2006/relationships/slideLayout" Target="../slideLayouts/slideLayout78.xml"/><Relationship Id="rId11" Type="http://schemas.openxmlformats.org/officeDocument/2006/relationships/slideLayout" Target="../slideLayouts/slideLayout83.xml"/><Relationship Id="rId5" Type="http://schemas.openxmlformats.org/officeDocument/2006/relationships/slideLayout" Target="../slideLayouts/slideLayout77.xml"/><Relationship Id="rId10" Type="http://schemas.openxmlformats.org/officeDocument/2006/relationships/slideLayout" Target="../slideLayouts/slideLayout82.xml"/><Relationship Id="rId4" Type="http://schemas.openxmlformats.org/officeDocument/2006/relationships/slideLayout" Target="../slideLayouts/slideLayout76.xml"/><Relationship Id="rId9" Type="http://schemas.openxmlformats.org/officeDocument/2006/relationships/slideLayout" Target="../slideLayouts/slideLayout81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2.xml"/><Relationship Id="rId13" Type="http://schemas.openxmlformats.org/officeDocument/2006/relationships/theme" Target="../theme/theme8.xml"/><Relationship Id="rId3" Type="http://schemas.openxmlformats.org/officeDocument/2006/relationships/slideLayout" Target="../slideLayouts/slideLayout87.xml"/><Relationship Id="rId7" Type="http://schemas.openxmlformats.org/officeDocument/2006/relationships/slideLayout" Target="../slideLayouts/slideLayout91.xml"/><Relationship Id="rId12" Type="http://schemas.openxmlformats.org/officeDocument/2006/relationships/slideLayout" Target="../slideLayouts/slideLayout96.xml"/><Relationship Id="rId2" Type="http://schemas.openxmlformats.org/officeDocument/2006/relationships/slideLayout" Target="../slideLayouts/slideLayout86.xml"/><Relationship Id="rId1" Type="http://schemas.openxmlformats.org/officeDocument/2006/relationships/slideLayout" Target="../slideLayouts/slideLayout85.xml"/><Relationship Id="rId6" Type="http://schemas.openxmlformats.org/officeDocument/2006/relationships/slideLayout" Target="../slideLayouts/slideLayout90.xml"/><Relationship Id="rId11" Type="http://schemas.openxmlformats.org/officeDocument/2006/relationships/slideLayout" Target="../slideLayouts/slideLayout95.xml"/><Relationship Id="rId5" Type="http://schemas.openxmlformats.org/officeDocument/2006/relationships/slideLayout" Target="../slideLayouts/slideLayout89.xml"/><Relationship Id="rId10" Type="http://schemas.openxmlformats.org/officeDocument/2006/relationships/slideLayout" Target="../slideLayouts/slideLayout94.xml"/><Relationship Id="rId4" Type="http://schemas.openxmlformats.org/officeDocument/2006/relationships/slideLayout" Target="../slideLayouts/slideLayout88.xml"/><Relationship Id="rId9" Type="http://schemas.openxmlformats.org/officeDocument/2006/relationships/slideLayout" Target="../slideLayouts/slideLayout93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4.xml"/><Relationship Id="rId13" Type="http://schemas.openxmlformats.org/officeDocument/2006/relationships/theme" Target="../theme/theme9.xml"/><Relationship Id="rId3" Type="http://schemas.openxmlformats.org/officeDocument/2006/relationships/slideLayout" Target="../slideLayouts/slideLayout99.xml"/><Relationship Id="rId7" Type="http://schemas.openxmlformats.org/officeDocument/2006/relationships/slideLayout" Target="../slideLayouts/slideLayout103.xml"/><Relationship Id="rId12" Type="http://schemas.openxmlformats.org/officeDocument/2006/relationships/slideLayout" Target="../slideLayouts/slideLayout108.xml"/><Relationship Id="rId2" Type="http://schemas.openxmlformats.org/officeDocument/2006/relationships/slideLayout" Target="../slideLayouts/slideLayout98.xml"/><Relationship Id="rId1" Type="http://schemas.openxmlformats.org/officeDocument/2006/relationships/slideLayout" Target="../slideLayouts/slideLayout97.xml"/><Relationship Id="rId6" Type="http://schemas.openxmlformats.org/officeDocument/2006/relationships/slideLayout" Target="../slideLayouts/slideLayout102.xml"/><Relationship Id="rId11" Type="http://schemas.openxmlformats.org/officeDocument/2006/relationships/slideLayout" Target="../slideLayouts/slideLayout107.xml"/><Relationship Id="rId5" Type="http://schemas.openxmlformats.org/officeDocument/2006/relationships/slideLayout" Target="../slideLayouts/slideLayout101.xml"/><Relationship Id="rId10" Type="http://schemas.openxmlformats.org/officeDocument/2006/relationships/slideLayout" Target="../slideLayouts/slideLayout106.xml"/><Relationship Id="rId4" Type="http://schemas.openxmlformats.org/officeDocument/2006/relationships/slideLayout" Target="../slideLayouts/slideLayout100.xml"/><Relationship Id="rId9" Type="http://schemas.openxmlformats.org/officeDocument/2006/relationships/slideLayout" Target="../slideLayouts/slideLayout10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1336680" y="1236600"/>
            <a:ext cx="8018640" cy="2631960"/>
          </a:xfrm>
          <a:prstGeom prst="rect">
            <a:avLst/>
          </a:prstGeom>
        </p:spPr>
        <p:txBody>
          <a:bodyPr lIns="90000" tIns="46800" rIns="90000" bIns="46800" anchor="b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60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6000" b="0" strike="noStrike" spc="-1">
              <a:latin typeface="Arial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3" name="PlaceHolder 3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4" name="PlaceHolder 4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59D363D3-9C7D-4527-BBC0-51F9A20A0318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4" name="PlaceHolder 1"/>
          <p:cNvSpPr>
            <a:spLocks noGrp="1"/>
          </p:cNvSpPr>
          <p:nvPr>
            <p:ph type="title"/>
          </p:nvPr>
        </p:nvSpPr>
        <p:spPr>
          <a:xfrm>
            <a:off x="534600" y="302760"/>
            <a:ext cx="9621720" cy="125892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415" name="PlaceHolder 2"/>
          <p:cNvSpPr>
            <a:spLocks noGrp="1"/>
          </p:cNvSpPr>
          <p:nvPr>
            <p:ph type="body"/>
          </p:nvPr>
        </p:nvSpPr>
        <p:spPr>
          <a:xfrm>
            <a:off x="534600" y="1763640"/>
            <a:ext cx="9621720" cy="4989600"/>
          </a:xfrm>
          <a:prstGeom prst="rect">
            <a:avLst/>
          </a:prstGeom>
        </p:spPr>
        <p:txBody>
          <a:bodyPr vert="vert" lIns="90000" tIns="46800" rIns="90000" bIns="4680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endParaRPr lang="fr-FR" sz="32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  <a:endParaRPr lang="fr-FR" sz="24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  <a:endParaRPr lang="fr-FR" sz="20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  <a:endParaRPr lang="fr-FR" sz="18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416" name="PlaceHolder 3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17" name="PlaceHolder 4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18" name="PlaceHolder 5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7671FACE-B839-49DB-95C7-9C1A8E91396F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" name="PlaceHolder 1"/>
          <p:cNvSpPr>
            <a:spLocks noGrp="1"/>
          </p:cNvSpPr>
          <p:nvPr>
            <p:ph type="title"/>
          </p:nvPr>
        </p:nvSpPr>
        <p:spPr>
          <a:xfrm>
            <a:off x="7751880" y="303120"/>
            <a:ext cx="2405160" cy="6450120"/>
          </a:xfrm>
          <a:prstGeom prst="rect">
            <a:avLst/>
          </a:prstGeom>
        </p:spPr>
        <p:txBody>
          <a:bodyPr vert="vert" lIns="90000" tIns="46800" rIns="90000" bIns="468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456" name="PlaceHolder 2"/>
          <p:cNvSpPr>
            <a:spLocks noGrp="1"/>
          </p:cNvSpPr>
          <p:nvPr>
            <p:ph type="body"/>
          </p:nvPr>
        </p:nvSpPr>
        <p:spPr>
          <a:xfrm>
            <a:off x="534960" y="303120"/>
            <a:ext cx="7064280" cy="6450120"/>
          </a:xfrm>
          <a:prstGeom prst="rect">
            <a:avLst/>
          </a:prstGeom>
        </p:spPr>
        <p:txBody>
          <a:bodyPr vert="vert" lIns="90000" tIns="46800" rIns="90000" bIns="4680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endParaRPr lang="fr-FR" sz="3200" b="0" strike="noStrike" spc="-1">
              <a:latin typeface="Arial"/>
            </a:endParaRPr>
          </a:p>
          <a:p>
            <a:pPr marL="685800" lvl="1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  <a:endParaRPr lang="fr-FR" sz="2400" b="0" strike="noStrike" spc="-1">
              <a:latin typeface="Arial"/>
            </a:endParaRPr>
          </a:p>
          <a:p>
            <a:pPr marL="1143000" lvl="2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  <a:endParaRPr lang="fr-FR" sz="2000" b="0" strike="noStrike" spc="-1">
              <a:latin typeface="Arial"/>
            </a:endParaRPr>
          </a:p>
          <a:p>
            <a:pPr marL="1600200" lvl="3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  <a:endParaRPr lang="fr-FR" sz="1800" b="0" strike="noStrike" spc="-1">
              <a:latin typeface="Arial"/>
            </a:endParaRPr>
          </a:p>
          <a:p>
            <a:pPr marL="2057400" lvl="4" indent="-22860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457" name="PlaceHolder 3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58" name="PlaceHolder 4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459" name="PlaceHolder 5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BB1BB681-408A-4961-A580-1E16FC6D768A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534600" y="302760"/>
            <a:ext cx="9621720" cy="125892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title"/>
          </p:nvPr>
        </p:nvSpPr>
        <p:spPr>
          <a:xfrm>
            <a:off x="534600" y="1763640"/>
            <a:ext cx="9621720" cy="49896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br/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84" name="PlaceHolder 4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85" name="PlaceHolder 5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654E257B-EADF-4B48-BC2C-557F339CDA50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PlaceHolder 1"/>
          <p:cNvSpPr>
            <a:spLocks noGrp="1"/>
          </p:cNvSpPr>
          <p:nvPr>
            <p:ph type="title"/>
          </p:nvPr>
        </p:nvSpPr>
        <p:spPr>
          <a:xfrm>
            <a:off x="730080" y="1884240"/>
            <a:ext cx="9220320" cy="3144960"/>
          </a:xfrm>
          <a:prstGeom prst="rect">
            <a:avLst/>
          </a:prstGeom>
        </p:spPr>
        <p:txBody>
          <a:bodyPr lIns="90000" tIns="46800" rIns="90000" bIns="46800" anchor="b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60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6000" b="0" strike="noStrike" spc="-1">
              <a:latin typeface="Arial"/>
            </a:endParaRPr>
          </a:p>
        </p:txBody>
      </p:sp>
      <p:sp>
        <p:nvSpPr>
          <p:cNvPr id="123" name="PlaceHolder 2"/>
          <p:cNvSpPr>
            <a:spLocks noGrp="1"/>
          </p:cNvSpPr>
          <p:nvPr>
            <p:ph type="body"/>
          </p:nvPr>
        </p:nvSpPr>
        <p:spPr>
          <a:xfrm>
            <a:off x="730080" y="5059440"/>
            <a:ext cx="9220320" cy="165276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solidFill>
                  <a:srgbClr val="898989"/>
                </a:solidFill>
                <a:latin typeface="Arial"/>
              </a:rPr>
              <a:t>Modifier les styles du texte du masque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124" name="PlaceHolder 3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125" name="PlaceHolder 4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126" name="PlaceHolder 5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DFB21D07-89D7-47E6-AF21-A8DF965A116D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PlaceHolder 1"/>
          <p:cNvSpPr>
            <a:spLocks noGrp="1"/>
          </p:cNvSpPr>
          <p:nvPr>
            <p:ph type="title"/>
          </p:nvPr>
        </p:nvSpPr>
        <p:spPr>
          <a:xfrm>
            <a:off x="534600" y="302760"/>
            <a:ext cx="9621720" cy="125892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164" name="PlaceHolder 2"/>
          <p:cNvSpPr>
            <a:spLocks noGrp="1"/>
          </p:cNvSpPr>
          <p:nvPr>
            <p:ph type="title"/>
          </p:nvPr>
        </p:nvSpPr>
        <p:spPr>
          <a:xfrm>
            <a:off x="534960" y="1763640"/>
            <a:ext cx="4734000" cy="49896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br/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65" name="PlaceHolder 3"/>
          <p:cNvSpPr>
            <a:spLocks noGrp="1"/>
          </p:cNvSpPr>
          <p:nvPr>
            <p:ph type="title"/>
          </p:nvPr>
        </p:nvSpPr>
        <p:spPr>
          <a:xfrm>
            <a:off x="5421240" y="1763640"/>
            <a:ext cx="4735440" cy="49896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br/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166" name="PlaceHolder 4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167" name="PlaceHolder 5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168" name="PlaceHolder 6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E16740EE-9B3D-4A74-8DA2-41A857B326B9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PlaceHolder 1"/>
          <p:cNvSpPr>
            <a:spLocks noGrp="1"/>
          </p:cNvSpPr>
          <p:nvPr>
            <p:ph type="title"/>
          </p:nvPr>
        </p:nvSpPr>
        <p:spPr>
          <a:xfrm>
            <a:off x="736560" y="403200"/>
            <a:ext cx="9221760" cy="146052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206" name="PlaceHolder 2"/>
          <p:cNvSpPr>
            <a:spLocks noGrp="1"/>
          </p:cNvSpPr>
          <p:nvPr>
            <p:ph type="body"/>
          </p:nvPr>
        </p:nvSpPr>
        <p:spPr>
          <a:xfrm>
            <a:off x="736560" y="1852560"/>
            <a:ext cx="4522680" cy="907920"/>
          </a:xfrm>
          <a:prstGeom prst="rect">
            <a:avLst/>
          </a:prstGeom>
        </p:spPr>
        <p:txBody>
          <a:bodyPr lIns="90000" tIns="46800" rIns="90000" bIns="46800" anchor="b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1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207" name="PlaceHolder 3"/>
          <p:cNvSpPr>
            <a:spLocks noGrp="1"/>
          </p:cNvSpPr>
          <p:nvPr>
            <p:ph type="title"/>
          </p:nvPr>
        </p:nvSpPr>
        <p:spPr>
          <a:xfrm>
            <a:off x="736560" y="2760840"/>
            <a:ext cx="4522680" cy="40622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br/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08" name="PlaceHolder 4"/>
          <p:cNvSpPr>
            <a:spLocks noGrp="1"/>
          </p:cNvSpPr>
          <p:nvPr>
            <p:ph type="body"/>
          </p:nvPr>
        </p:nvSpPr>
        <p:spPr>
          <a:xfrm>
            <a:off x="5413320" y="1852560"/>
            <a:ext cx="4545000" cy="907920"/>
          </a:xfrm>
          <a:prstGeom prst="rect">
            <a:avLst/>
          </a:prstGeom>
        </p:spPr>
        <p:txBody>
          <a:bodyPr lIns="90000" tIns="46800" rIns="90000" bIns="46800" anchor="b">
            <a:norm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fr-FR" sz="2400" b="1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endParaRPr lang="fr-FR" sz="2400" b="0" strike="noStrike" spc="-1">
              <a:latin typeface="Arial"/>
            </a:endParaRPr>
          </a:p>
        </p:txBody>
      </p:sp>
      <p:sp>
        <p:nvSpPr>
          <p:cNvPr id="209" name="PlaceHolder 5"/>
          <p:cNvSpPr>
            <a:spLocks noGrp="1"/>
          </p:cNvSpPr>
          <p:nvPr>
            <p:ph type="title"/>
          </p:nvPr>
        </p:nvSpPr>
        <p:spPr>
          <a:xfrm>
            <a:off x="5413320" y="2760840"/>
            <a:ext cx="4545000" cy="406224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br/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lang="fr-FR" sz="18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  <a:endParaRPr lang="fr-FR" sz="1800" b="0" strike="noStrike" spc="-1">
              <a:latin typeface="Arial"/>
            </a:endParaRPr>
          </a:p>
        </p:txBody>
      </p:sp>
      <p:sp>
        <p:nvSpPr>
          <p:cNvPr id="210" name="PlaceHolder 6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11" name="PlaceHolder 7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12" name="PlaceHolder 8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372C86C8-EAE7-4A64-8C9A-B19C684790EF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PlaceHolder 1"/>
          <p:cNvSpPr>
            <a:spLocks noGrp="1"/>
          </p:cNvSpPr>
          <p:nvPr>
            <p:ph type="title"/>
          </p:nvPr>
        </p:nvSpPr>
        <p:spPr>
          <a:xfrm>
            <a:off x="534600" y="302760"/>
            <a:ext cx="9621720" cy="1258920"/>
          </a:xfrm>
          <a:prstGeom prst="rect">
            <a:avLst/>
          </a:prstGeom>
        </p:spPr>
        <p:txBody>
          <a:bodyPr lIns="90000" tIns="46800" rIns="90000" bIns="46800" anchor="ctr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44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4400" b="0" strike="noStrike" spc="-1">
              <a:latin typeface="Arial"/>
            </a:endParaRPr>
          </a:p>
        </p:txBody>
      </p:sp>
      <p:sp>
        <p:nvSpPr>
          <p:cNvPr id="250" name="PlaceHolder 2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51" name="PlaceHolder 3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52" name="PlaceHolder 4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D48DF6DD-5315-4F15-8734-FBC89CCF81FA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PlaceHolder 1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90" name="PlaceHolder 2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291" name="PlaceHolder 3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3A6E6AF6-06A0-44D8-9786-E6F1C69159C3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  <p:sp>
        <p:nvSpPr>
          <p:cNvPr id="292" name="PlaceHolder 4"/>
          <p:cNvSpPr>
            <a:spLocks noGrp="1"/>
          </p:cNvSpPr>
          <p:nvPr>
            <p:ph type="title"/>
          </p:nvPr>
        </p:nvSpPr>
        <p:spPr>
          <a:xfrm>
            <a:off x="534240" y="301320"/>
            <a:ext cx="9622080" cy="1261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r>
              <a:rPr lang="fr-FR" sz="4400" b="0" strike="noStrike" spc="-1">
                <a:latin typeface="Arial"/>
              </a:rPr>
              <a:t>Cliquez pour éditer le format du texte-titre</a:t>
            </a:r>
          </a:p>
        </p:txBody>
      </p:sp>
      <p:sp>
        <p:nvSpPr>
          <p:cNvPr id="293" name="PlaceHolder 5"/>
          <p:cNvSpPr>
            <a:spLocks noGrp="1"/>
          </p:cNvSpPr>
          <p:nvPr>
            <p:ph type="body"/>
          </p:nvPr>
        </p:nvSpPr>
        <p:spPr>
          <a:xfrm>
            <a:off x="534240" y="1768680"/>
            <a:ext cx="9622080" cy="43840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3200" b="0" strike="noStrike" spc="-1">
                <a:latin typeface="Arial"/>
              </a:rPr>
              <a:t>Cliquez pour éditer le format du plan de texte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800" b="0" strike="noStrike" spc="-1">
                <a:latin typeface="Arial"/>
              </a:rPr>
              <a:t>Second niveau de plan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400" b="0" strike="noStrike" spc="-1">
                <a:latin typeface="Arial"/>
              </a:rPr>
              <a:t>Troisième niveau de plan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latin typeface="Arial"/>
              </a:rPr>
              <a:t>Quatrième niveau de plan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Cinquième niveau de plan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Sixième niveau de plan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latin typeface="Arial"/>
              </a:rPr>
              <a:t>Septième niveau de plan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" name="PlaceHolder 1"/>
          <p:cNvSpPr>
            <a:spLocks noGrp="1"/>
          </p:cNvSpPr>
          <p:nvPr>
            <p:ph type="title"/>
          </p:nvPr>
        </p:nvSpPr>
        <p:spPr>
          <a:xfrm>
            <a:off x="736560" y="503280"/>
            <a:ext cx="3448080" cy="1765440"/>
          </a:xfrm>
          <a:prstGeom prst="rect">
            <a:avLst/>
          </a:prstGeom>
        </p:spPr>
        <p:txBody>
          <a:bodyPr lIns="90000" tIns="46800" rIns="90000" bIns="46800" anchor="b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331" name="PlaceHolder 2"/>
          <p:cNvSpPr>
            <a:spLocks noGrp="1"/>
          </p:cNvSpPr>
          <p:nvPr>
            <p:ph type="title"/>
          </p:nvPr>
        </p:nvSpPr>
        <p:spPr>
          <a:xfrm>
            <a:off x="4545000" y="1089000"/>
            <a:ext cx="5413320" cy="5372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  <a:spcBef>
                <a:spcPts val="799"/>
              </a:spcBef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br/>
            <a:r>
              <a:rPr lang="fr-FR" sz="2800" b="0" strike="noStrike" spc="-1">
                <a:solidFill>
                  <a:srgbClr val="000000"/>
                </a:solidFill>
                <a:latin typeface="Calibri"/>
              </a:rPr>
              <a:t>Deuxième niveau</a:t>
            </a:r>
            <a:br/>
            <a:r>
              <a:rPr lang="fr-FR" sz="2400" b="0" strike="noStrike" spc="-1">
                <a:solidFill>
                  <a:srgbClr val="000000"/>
                </a:solidFill>
                <a:latin typeface="Calibri"/>
              </a:rPr>
              <a:t>Troisième niveau</a:t>
            </a:r>
            <a:br/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Quatrième niveau</a:t>
            </a:r>
            <a:br/>
            <a:r>
              <a:rPr lang="fr-FR" sz="2000" b="0" strike="noStrike" spc="-1">
                <a:solidFill>
                  <a:srgbClr val="000000"/>
                </a:solidFill>
                <a:latin typeface="Calibri"/>
              </a:rPr>
              <a:t>Cinquième niveau</a:t>
            </a:r>
            <a:endParaRPr lang="fr-FR" sz="2000" b="0" strike="noStrike" spc="-1">
              <a:latin typeface="Arial"/>
            </a:endParaRPr>
          </a:p>
        </p:txBody>
      </p:sp>
      <p:sp>
        <p:nvSpPr>
          <p:cNvPr id="332" name="PlaceHolder 3"/>
          <p:cNvSpPr>
            <a:spLocks noGrp="1"/>
          </p:cNvSpPr>
          <p:nvPr>
            <p:ph type="body"/>
          </p:nvPr>
        </p:nvSpPr>
        <p:spPr>
          <a:xfrm>
            <a:off x="736560" y="2268360"/>
            <a:ext cx="3448080" cy="42004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333" name="PlaceHolder 4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34" name="PlaceHolder 5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35" name="PlaceHolder 6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07C883D6-48AD-4124-A1CD-AFFFA8A3034F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  <p:sldLayoutId id="2147483764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" name="PlaceHolder 1"/>
          <p:cNvSpPr>
            <a:spLocks noGrp="1"/>
          </p:cNvSpPr>
          <p:nvPr>
            <p:ph type="title"/>
          </p:nvPr>
        </p:nvSpPr>
        <p:spPr>
          <a:xfrm>
            <a:off x="736560" y="503280"/>
            <a:ext cx="3448080" cy="1765440"/>
          </a:xfrm>
          <a:prstGeom prst="rect">
            <a:avLst/>
          </a:prstGeom>
        </p:spPr>
        <p:txBody>
          <a:bodyPr lIns="90000" tIns="46800" rIns="90000" bIns="46800" anchor="b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3200" b="0" strike="noStrike" spc="-1">
                <a:solidFill>
                  <a:srgbClr val="000000"/>
                </a:solidFill>
                <a:latin typeface="Arial"/>
              </a:rPr>
              <a:t>Modifiez le style du titre</a:t>
            </a:r>
            <a:endParaRPr lang="fr-FR" sz="3200" b="0" strike="noStrike" spc="-1">
              <a:latin typeface="Arial"/>
            </a:endParaRPr>
          </a:p>
        </p:txBody>
      </p:sp>
      <p:sp>
        <p:nvSpPr>
          <p:cNvPr id="373" name="PlaceHolder 2"/>
          <p:cNvSpPr>
            <a:spLocks noGrp="1"/>
          </p:cNvSpPr>
          <p:nvPr>
            <p:ph type="title"/>
          </p:nvPr>
        </p:nvSpPr>
        <p:spPr>
          <a:xfrm>
            <a:off x="4545000" y="1089000"/>
            <a:ext cx="5413320" cy="537228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 algn="ctr"/>
            <a:endParaRPr lang="fr-FR" sz="4400" b="0" strike="noStrike" spc="-1">
              <a:latin typeface="Arial"/>
            </a:endParaRPr>
          </a:p>
        </p:txBody>
      </p:sp>
      <p:sp>
        <p:nvSpPr>
          <p:cNvPr id="374" name="PlaceHolder 3"/>
          <p:cNvSpPr>
            <a:spLocks noGrp="1"/>
          </p:cNvSpPr>
          <p:nvPr>
            <p:ph type="body"/>
          </p:nvPr>
        </p:nvSpPr>
        <p:spPr>
          <a:xfrm>
            <a:off x="736560" y="2268360"/>
            <a:ext cx="3448080" cy="4200480"/>
          </a:xfrm>
          <a:prstGeom prst="rect">
            <a:avLst/>
          </a:prstGeom>
        </p:spPr>
        <p:txBody>
          <a:bodyPr lIns="90000" tIns="46800" rIns="90000" bIns="46800">
            <a:normAutofit/>
          </a:bodyPr>
          <a:lstStyle/>
          <a:p>
            <a:pPr marL="432000" indent="-324000">
              <a:lnSpc>
                <a:spcPct val="100000"/>
              </a:lnSpc>
              <a:spcBef>
                <a:spcPts val="799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1600" b="0" strike="noStrike" spc="-1">
                <a:solidFill>
                  <a:srgbClr val="000000"/>
                </a:solidFill>
                <a:latin typeface="Arial"/>
              </a:rPr>
              <a:t>Modifier les styles du texte du masque</a:t>
            </a:r>
            <a:endParaRPr lang="fr-FR" sz="1600" b="0" strike="noStrike" spc="-1">
              <a:latin typeface="Arial"/>
            </a:endParaRPr>
          </a:p>
        </p:txBody>
      </p:sp>
      <p:sp>
        <p:nvSpPr>
          <p:cNvPr id="375" name="PlaceHolder 4"/>
          <p:cNvSpPr>
            <a:spLocks noGrp="1"/>
          </p:cNvSpPr>
          <p:nvPr>
            <p:ph type="dt"/>
          </p:nvPr>
        </p:nvSpPr>
        <p:spPr>
          <a:xfrm>
            <a:off x="534960" y="6884640"/>
            <a:ext cx="249408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76" name="PlaceHolder 5"/>
          <p:cNvSpPr>
            <a:spLocks noGrp="1"/>
          </p:cNvSpPr>
          <p:nvPr>
            <p:ph type="ftr"/>
          </p:nvPr>
        </p:nvSpPr>
        <p:spPr>
          <a:xfrm>
            <a:off x="3652920" y="6884640"/>
            <a:ext cx="338616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endParaRPr lang="fr-FR" sz="2400" b="0" strike="noStrike" spc="-1">
              <a:latin typeface="Times New Roman"/>
            </a:endParaRPr>
          </a:p>
        </p:txBody>
      </p:sp>
      <p:sp>
        <p:nvSpPr>
          <p:cNvPr id="377" name="PlaceHolder 6"/>
          <p:cNvSpPr>
            <a:spLocks noGrp="1"/>
          </p:cNvSpPr>
          <p:nvPr>
            <p:ph type="sldNum"/>
          </p:nvPr>
        </p:nvSpPr>
        <p:spPr>
          <a:xfrm>
            <a:off x="7662600" y="6884640"/>
            <a:ext cx="2493720" cy="523800"/>
          </a:xfrm>
          <a:prstGeom prst="rect">
            <a:avLst/>
          </a:prstGeom>
        </p:spPr>
        <p:txBody>
          <a:bodyPr lIns="90000" tIns="46800" rIns="90000" bIns="46800">
            <a:noAutofit/>
          </a:bodyPr>
          <a:lstStyle/>
          <a:p>
            <a:pPr>
              <a:lnSpc>
                <a:spcPct val="100000"/>
              </a:lnSpc>
            </a:pPr>
            <a:fld id="{7968997A-6798-4047-86F1-74672B36B939}" type="slidenum">
              <a:rPr lang="fr-FR" sz="1800" b="0" strike="noStrike" spc="-1">
                <a:solidFill>
                  <a:srgbClr val="000000"/>
                </a:solidFill>
                <a:latin typeface="Arial"/>
                <a:ea typeface="Arial"/>
              </a:rPr>
              <a:t>‹N°›</a:t>
            </a:fld>
            <a:endParaRPr lang="fr-FR" sz="18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6" r:id="rId1"/>
    <p:sldLayoutId id="2147483767" r:id="rId2"/>
    <p:sldLayoutId id="2147483768" r:id="rId3"/>
    <p:sldLayoutId id="2147483769" r:id="rId4"/>
    <p:sldLayoutId id="2147483770" r:id="rId5"/>
    <p:sldLayoutId id="2147483771" r:id="rId6"/>
    <p:sldLayoutId id="2147483772" r:id="rId7"/>
    <p:sldLayoutId id="2147483773" r:id="rId8"/>
    <p:sldLayoutId id="2147483774" r:id="rId9"/>
    <p:sldLayoutId id="2147483775" r:id="rId10"/>
    <p:sldLayoutId id="2147483776" r:id="rId11"/>
    <p:sldLayoutId id="214748377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2" name="CustomShape 2"/>
          <p:cNvSpPr/>
          <p:nvPr/>
        </p:nvSpPr>
        <p:spPr>
          <a:xfrm>
            <a:off x="-1080" y="56914"/>
            <a:ext cx="4968720" cy="5778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600" b="0" strike="noStrike" spc="-1" dirty="0">
                <a:solidFill>
                  <a:srgbClr val="000000"/>
                </a:solidFill>
                <a:latin typeface="Gochi Hand" pitchFamily="2" charset="0"/>
                <a:ea typeface="Gochi Hand" pitchFamily="2" charset="0"/>
              </a:rPr>
              <a:t>Semaine du 1 Septembre 2020</a:t>
            </a:r>
            <a:endParaRPr lang="fr-FR" sz="2600" b="0" strike="noStrike" spc="-1" dirty="0">
              <a:latin typeface="Gochi Hand" pitchFamily="2" charset="0"/>
              <a:ea typeface="Gochi Hand" pitchFamily="2" charset="0"/>
            </a:endParaRPr>
          </a:p>
        </p:txBody>
      </p:sp>
      <p:sp>
        <p:nvSpPr>
          <p:cNvPr id="503" name="CustomShape 3"/>
          <p:cNvSpPr/>
          <p:nvPr/>
        </p:nvSpPr>
        <p:spPr>
          <a:xfrm>
            <a:off x="159425" y="709217"/>
            <a:ext cx="2062940" cy="33047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 anchorCtr="1">
            <a:noAutofit/>
          </a:bodyPr>
          <a:lstStyle/>
          <a:p>
            <a:pPr algn="just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000000"/>
                </a:solidFill>
                <a:latin typeface="Gochi Hand" pitchFamily="2" charset="0"/>
                <a:ea typeface="Gochi Hand" pitchFamily="2" charset="0"/>
              </a:rPr>
              <a:t>L’album de la semaine </a:t>
            </a:r>
            <a:r>
              <a:rPr lang="fr-FR" sz="1600" b="0" strike="noStrike" spc="-1" dirty="0">
                <a:solidFill>
                  <a:srgbClr val="000000"/>
                </a:solidFill>
                <a:latin typeface="Gochi Hand" pitchFamily="2" charset="0"/>
                <a:ea typeface="Gochi Hand" pitchFamily="2" charset="0"/>
              </a:rPr>
              <a:t>:</a:t>
            </a:r>
            <a:endParaRPr lang="fr-FR" sz="1600" b="0" strike="noStrike" spc="-1" dirty="0">
              <a:latin typeface="Gochi Hand" pitchFamily="2" charset="0"/>
              <a:ea typeface="Gochi Hand" pitchFamily="2" charset="0"/>
            </a:endParaRPr>
          </a:p>
        </p:txBody>
      </p:sp>
      <p:sp>
        <p:nvSpPr>
          <p:cNvPr id="504" name="CustomShape 4"/>
          <p:cNvSpPr/>
          <p:nvPr/>
        </p:nvSpPr>
        <p:spPr>
          <a:xfrm>
            <a:off x="69840" y="427917"/>
            <a:ext cx="5183280" cy="934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 anchorCtr="1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0000"/>
                </a:solidFill>
                <a:latin typeface="Gochi Hand" pitchFamily="2" charset="0"/>
                <a:ea typeface="Gochi Hand" pitchFamily="2" charset="0"/>
              </a:rPr>
              <a:t>Période 1 : </a:t>
            </a:r>
            <a:r>
              <a:rPr lang="fr-FR" sz="1400" b="0" strike="noStrike" spc="-1" dirty="0">
                <a:solidFill>
                  <a:srgbClr val="000000"/>
                </a:solidFill>
                <a:latin typeface="Gochi Hand" pitchFamily="2" charset="0"/>
                <a:ea typeface="Gochi Hand" pitchFamily="2" charset="0"/>
              </a:rPr>
              <a:t>EXPLORER LE MONDE</a:t>
            </a:r>
            <a:endParaRPr lang="fr-FR" sz="1400" b="0" strike="noStrike" spc="-1" dirty="0">
              <a:latin typeface="Gochi Hand" pitchFamily="2" charset="0"/>
              <a:ea typeface="Gochi Hand" pitchFamily="2" charset="0"/>
            </a:endParaRPr>
          </a:p>
        </p:txBody>
      </p:sp>
      <p:sp>
        <p:nvSpPr>
          <p:cNvPr id="505" name="CustomShape 5"/>
          <p:cNvSpPr/>
          <p:nvPr/>
        </p:nvSpPr>
        <p:spPr>
          <a:xfrm>
            <a:off x="5342313" y="2456143"/>
            <a:ext cx="5100766" cy="365849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solidFill>
              <a:srgbClr val="3465A4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36720" tIns="36720" rIns="36720" bIns="3672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spc="-1" dirty="0">
                <a:solidFill>
                  <a:srgbClr val="000000"/>
                </a:solidFill>
                <a:latin typeface="Gochi Hand" pitchFamily="2" charset="0"/>
                <a:ea typeface="Gochi Hand" pitchFamily="2" charset="0"/>
              </a:rPr>
              <a:t>J</a:t>
            </a:r>
            <a:r>
              <a:rPr lang="fr-FR" sz="1600" b="0" strike="noStrike" spc="-1" dirty="0">
                <a:solidFill>
                  <a:srgbClr val="000000"/>
                </a:solidFill>
                <a:latin typeface="Gochi Hand" pitchFamily="2" charset="0"/>
                <a:ea typeface="Gochi Hand" pitchFamily="2" charset="0"/>
              </a:rPr>
              <a:t>e découvre les différentes personnes de mon école</a:t>
            </a:r>
            <a:endParaRPr lang="fr-FR" sz="1600" b="0" strike="noStrike" spc="-1" dirty="0">
              <a:latin typeface="Gochi Hand" pitchFamily="2" charset="0"/>
              <a:ea typeface="Gochi Hand" pitchFamily="2" charset="0"/>
            </a:endParaRPr>
          </a:p>
        </p:txBody>
      </p:sp>
      <p:sp>
        <p:nvSpPr>
          <p:cNvPr id="506" name="CustomShape 6"/>
          <p:cNvSpPr/>
          <p:nvPr/>
        </p:nvSpPr>
        <p:spPr>
          <a:xfrm>
            <a:off x="69840" y="995308"/>
            <a:ext cx="4896000" cy="1690341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chemeClr val="accent1"/>
            </a:solidFill>
            <a:miter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Text Box 5">
            <a:extLst>
              <a:ext uri="{FF2B5EF4-FFF2-40B4-BE49-F238E27FC236}">
                <a16:creationId xmlns:a16="http://schemas.microsoft.com/office/drawing/2014/main" id="{670F04C1-3A33-4801-B1C1-6CC9BD3836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64722" y="1039696"/>
            <a:ext cx="3644570" cy="143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9158" rIns="90000" bIns="45000"/>
          <a:lstStyle>
            <a:lvl1pPr>
              <a:lnSpc>
                <a:spcPct val="93000"/>
              </a:lnSpc>
              <a:spcAft>
                <a:spcPts val="142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1pPr>
            <a:lvl2pPr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2pPr>
            <a:lvl3pPr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3pPr>
            <a:lvl4pPr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4pPr>
            <a:lvl5pPr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ea typeface="Microsoft YaHei" panose="020B0503020204020204" pitchFamily="34" charset="-122"/>
              </a:defRPr>
            </a:lvl9pPr>
          </a:lstStyle>
          <a:p>
            <a:pPr eaLnBrk="1">
              <a:lnSpc>
                <a:spcPct val="97000"/>
              </a:lnSpc>
              <a:spcAft>
                <a:spcPct val="0"/>
              </a:spcAft>
            </a:pPr>
            <a:r>
              <a:rPr lang="fr-FR" altLang="fr-FR" sz="1400" dirty="0">
                <a:latin typeface="Gochi Hand" pitchFamily="2" charset="0"/>
                <a:ea typeface="Gochi Hand" pitchFamily="2" charset="0"/>
              </a:rPr>
              <a:t>Ours blanc est stupéfait : il a perdu sa culotte ! Il ne se rappelle même plus à quoi elle ressemble... Aidé par son ami Souris, il se lance à sa recherche. Les deux compères croisent au cours de leur quête une multitude de culottes : hélas, ce n'est jamais la bonne. ...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007200A2-FEDE-431A-AB2B-795C403F98A0}"/>
              </a:ext>
            </a:extLst>
          </p:cNvPr>
          <p:cNvSpPr txBox="1"/>
          <p:nvPr/>
        </p:nvSpPr>
        <p:spPr>
          <a:xfrm>
            <a:off x="69840" y="2799359"/>
            <a:ext cx="4896000" cy="338554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fr-FR" sz="1600" b="0" strike="noStrike" spc="-1" dirty="0">
                <a:latin typeface="Gochi Hand" pitchFamily="2" charset="0"/>
                <a:ea typeface="Gochi Hand" pitchFamily="2" charset="0"/>
              </a:rPr>
              <a:t>Je nomme les différentes parties du corps et du visage</a:t>
            </a:r>
            <a:endParaRPr lang="fr-FR" sz="1600" dirty="0"/>
          </a:p>
        </p:txBody>
      </p:sp>
      <p:pic>
        <p:nvPicPr>
          <p:cNvPr id="1026" name="Picture 2" descr="images-na.ssl-images-amazon.com/images/I/91JFw+...">
            <a:extLst>
              <a:ext uri="{FF2B5EF4-FFF2-40B4-BE49-F238E27FC236}">
                <a16:creationId xmlns:a16="http://schemas.microsoft.com/office/drawing/2014/main" id="{A3FE48F4-7049-4FC2-B2B0-A5A231EF16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4" y="1082634"/>
            <a:ext cx="947765" cy="15600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ZoneTexte 33">
            <a:extLst>
              <a:ext uri="{FF2B5EF4-FFF2-40B4-BE49-F238E27FC236}">
                <a16:creationId xmlns:a16="http://schemas.microsoft.com/office/drawing/2014/main" id="{B2AC62BF-5EF4-4E6D-AFF1-F2B995B39255}"/>
              </a:ext>
            </a:extLst>
          </p:cNvPr>
          <p:cNvSpPr txBox="1"/>
          <p:nvPr/>
        </p:nvSpPr>
        <p:spPr>
          <a:xfrm>
            <a:off x="386828" y="3365777"/>
            <a:ext cx="160813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En faisant du collage</a:t>
            </a:r>
          </a:p>
        </p:txBody>
      </p:sp>
      <p:sp>
        <p:nvSpPr>
          <p:cNvPr id="35" name="ZoneTexte 34">
            <a:extLst>
              <a:ext uri="{FF2B5EF4-FFF2-40B4-BE49-F238E27FC236}">
                <a16:creationId xmlns:a16="http://schemas.microsoft.com/office/drawing/2014/main" id="{4C543B37-B1C4-4AAB-9D51-1B95571091B1}"/>
              </a:ext>
            </a:extLst>
          </p:cNvPr>
          <p:cNvSpPr txBox="1"/>
          <p:nvPr/>
        </p:nvSpPr>
        <p:spPr>
          <a:xfrm>
            <a:off x="2942587" y="3219938"/>
            <a:ext cx="203773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En montrant sur mon corps</a:t>
            </a:r>
          </a:p>
        </p:txBody>
      </p:sp>
      <p:sp>
        <p:nvSpPr>
          <p:cNvPr id="40" name="ZoneTexte 39">
            <a:extLst>
              <a:ext uri="{FF2B5EF4-FFF2-40B4-BE49-F238E27FC236}">
                <a16:creationId xmlns:a16="http://schemas.microsoft.com/office/drawing/2014/main" id="{1299512C-889E-402E-9333-E4C207539CAD}"/>
              </a:ext>
            </a:extLst>
          </p:cNvPr>
          <p:cNvSpPr txBox="1"/>
          <p:nvPr/>
        </p:nvSpPr>
        <p:spPr>
          <a:xfrm>
            <a:off x="1900464" y="5496997"/>
            <a:ext cx="26308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En participant à une lecture d’album</a:t>
            </a:r>
          </a:p>
        </p:txBody>
      </p:sp>
      <p:pic>
        <p:nvPicPr>
          <p:cNvPr id="1028" name="Picture 4" descr="Les intelligences multiples – Productions M1 Vannes">
            <a:extLst>
              <a:ext uri="{FF2B5EF4-FFF2-40B4-BE49-F238E27FC236}">
                <a16:creationId xmlns:a16="http://schemas.microsoft.com/office/drawing/2014/main" id="{05A0EFB1-9A8F-4CF7-8070-D44E6BD8B4C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4555" t="51986" r="591" b="6289"/>
          <a:stretch/>
        </p:blipFill>
        <p:spPr bwMode="auto">
          <a:xfrm>
            <a:off x="3690439" y="3587207"/>
            <a:ext cx="542032" cy="6824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Les intelligences multiples – Productions M1 Vannes">
            <a:extLst>
              <a:ext uri="{FF2B5EF4-FFF2-40B4-BE49-F238E27FC236}">
                <a16:creationId xmlns:a16="http://schemas.microsoft.com/office/drawing/2014/main" id="{D0E1891B-06C9-40CA-8656-7260493CD5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6608" b="55135"/>
          <a:stretch/>
        </p:blipFill>
        <p:spPr bwMode="auto">
          <a:xfrm>
            <a:off x="2957091" y="5834475"/>
            <a:ext cx="700861" cy="1008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Les intelligences multiples – Productions M1 Vannes">
            <a:extLst>
              <a:ext uri="{FF2B5EF4-FFF2-40B4-BE49-F238E27FC236}">
                <a16:creationId xmlns:a16="http://schemas.microsoft.com/office/drawing/2014/main" id="{6CBC4579-E1D3-413E-9D30-A64E4D31857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045" t="2931" r="26269" b="53796"/>
          <a:stretch/>
        </p:blipFill>
        <p:spPr bwMode="auto">
          <a:xfrm>
            <a:off x="834051" y="3690624"/>
            <a:ext cx="592608" cy="748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114BBA59-6E19-460B-B23E-FD7D6D739FBB}"/>
              </a:ext>
            </a:extLst>
          </p:cNvPr>
          <p:cNvSpPr txBox="1"/>
          <p:nvPr/>
        </p:nvSpPr>
        <p:spPr>
          <a:xfrm>
            <a:off x="248374" y="4593106"/>
            <a:ext cx="19848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/>
              <a:t>En chantant et en dansant</a:t>
            </a:r>
          </a:p>
        </p:txBody>
      </p:sp>
      <p:pic>
        <p:nvPicPr>
          <p:cNvPr id="5" name="Picture 2" descr="Les intelligences multiples – Productions M1 Vannes">
            <a:extLst>
              <a:ext uri="{FF2B5EF4-FFF2-40B4-BE49-F238E27FC236}">
                <a16:creationId xmlns:a16="http://schemas.microsoft.com/office/drawing/2014/main" id="{5EDFEB72-B50A-412D-97C5-3156323E9ED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5" t="1152" r="76354" b="54117"/>
          <a:stretch/>
        </p:blipFill>
        <p:spPr bwMode="auto">
          <a:xfrm>
            <a:off x="740502" y="5023789"/>
            <a:ext cx="682194" cy="10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Les intelligences multiples – Productions M1 Vannes">
            <a:extLst>
              <a:ext uri="{FF2B5EF4-FFF2-40B4-BE49-F238E27FC236}">
                <a16:creationId xmlns:a16="http://schemas.microsoft.com/office/drawing/2014/main" id="{733221E3-628F-4B38-9107-0A003E538FE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5" t="50000" r="78649" b="3297"/>
          <a:stretch/>
        </p:blipFill>
        <p:spPr bwMode="auto">
          <a:xfrm>
            <a:off x="739955" y="6151393"/>
            <a:ext cx="665274" cy="1127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CC61637F-6FEB-4AD7-842E-B225932AA3E1}"/>
              </a:ext>
            </a:extLst>
          </p:cNvPr>
          <p:cNvCxnSpPr/>
          <p:nvPr/>
        </p:nvCxnSpPr>
        <p:spPr>
          <a:xfrm>
            <a:off x="5253120" y="2685649"/>
            <a:ext cx="0" cy="48740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ZoneTexte 14">
            <a:extLst>
              <a:ext uri="{FF2B5EF4-FFF2-40B4-BE49-F238E27FC236}">
                <a16:creationId xmlns:a16="http://schemas.microsoft.com/office/drawing/2014/main" id="{B09A6FFE-A69A-4C65-A1AC-50B57CB72072}"/>
              </a:ext>
            </a:extLst>
          </p:cNvPr>
          <p:cNvSpPr txBox="1"/>
          <p:nvPr/>
        </p:nvSpPr>
        <p:spPr>
          <a:xfrm>
            <a:off x="5747506" y="3115559"/>
            <a:ext cx="44764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Photos de l’enseignant, ATSEM, mascotte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1748</TotalTime>
  <Words>119</Words>
  <Application>Microsoft Office PowerPoint</Application>
  <PresentationFormat>Personnalisé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11</vt:i4>
      </vt:variant>
      <vt:variant>
        <vt:lpstr>Titres des diapositives</vt:lpstr>
      </vt:variant>
      <vt:variant>
        <vt:i4>1</vt:i4>
      </vt:variant>
    </vt:vector>
  </HeadingPairs>
  <TitlesOfParts>
    <vt:vector size="18" baseType="lpstr">
      <vt:lpstr>Arial</vt:lpstr>
      <vt:lpstr>Calibri</vt:lpstr>
      <vt:lpstr>Gochi Hand</vt:lpstr>
      <vt:lpstr>Symbol</vt:lpstr>
      <vt:lpstr>Times New Roman</vt:lpstr>
      <vt:lpstr>Wingdings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Office Theme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subject/>
  <dc:creator>isa</dc:creator>
  <dc:description/>
  <cp:lastModifiedBy>STHTPSPSB</cp:lastModifiedBy>
  <cp:revision>23</cp:revision>
  <cp:lastPrinted>2020-09-03T19:37:02Z</cp:lastPrinted>
  <dcterms:created xsi:type="dcterms:W3CDTF">2015-08-24T15:37:23Z</dcterms:created>
  <dcterms:modified xsi:type="dcterms:W3CDTF">2020-09-03T19:46:06Z</dcterms:modified>
  <dc:language>fr-FR</dc:language>
</cp:coreProperties>
</file>