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  <p:sldMasterId id="2147483687" r:id="rId3"/>
    <p:sldMasterId id="2147483700" r:id="rId4"/>
    <p:sldMasterId id="2147483713" r:id="rId5"/>
    <p:sldMasterId id="2147483726" r:id="rId6"/>
    <p:sldMasterId id="2147483739" r:id="rId7"/>
    <p:sldMasterId id="2147483752" r:id="rId8"/>
    <p:sldMasterId id="2147483765" r:id="rId9"/>
    <p:sldMasterId id="2147483778" r:id="rId10"/>
    <p:sldMasterId id="2147483791" r:id="rId11"/>
  </p:sldMasterIdLst>
  <p:sldIdLst>
    <p:sldId id="257" r:id="rId12"/>
  </p:sldIdLst>
  <p:sldSz cx="10691813" cy="7559675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8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0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4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7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8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1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5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6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9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10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11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12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13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2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0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1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5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9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4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42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4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4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46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47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4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50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51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52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53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54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61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6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6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7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2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7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6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7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0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8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3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8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7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8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9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91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92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93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94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95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1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6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7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8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9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6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7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8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6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0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4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2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7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8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9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8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2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6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3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4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8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9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0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1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8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336680" y="1236600"/>
            <a:ext cx="8018640" cy="2631960"/>
          </a:xfrm>
          <a:prstGeom prst="rect">
            <a:avLst/>
          </a:prstGeom>
        </p:spPr>
        <p:txBody>
          <a:bodyPr lIns="90000" tIns="46800" rIns="90000" bIns="46800" anchor="b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60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59D363D3-9C7D-4527-BBC0-51F9A20A0318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title"/>
          </p:nvPr>
        </p:nvSpPr>
        <p:spPr>
          <a:xfrm>
            <a:off x="534600" y="302760"/>
            <a:ext cx="9621720" cy="125892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534600" y="1763640"/>
            <a:ext cx="9621720" cy="4989600"/>
          </a:xfrm>
          <a:prstGeom prst="rect">
            <a:avLst/>
          </a:prstGeom>
        </p:spPr>
        <p:txBody>
          <a:bodyPr vert="vert" lIns="90000" tIns="46800" rIns="90000" bIns="4680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endParaRPr lang="fr-FR" sz="32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endParaRPr lang="fr-FR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endParaRPr lang="fr-FR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endParaRPr lang="fr-FR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416" name="PlaceHolder 3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17" name="PlaceHolder 4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18" name="PlaceHolder 5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7671FACE-B839-49DB-95C7-9C1A8E91396F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/>
          </p:cNvSpPr>
          <p:nvPr>
            <p:ph type="title"/>
          </p:nvPr>
        </p:nvSpPr>
        <p:spPr>
          <a:xfrm>
            <a:off x="7751880" y="303120"/>
            <a:ext cx="2405160" cy="6450120"/>
          </a:xfrm>
          <a:prstGeom prst="rect">
            <a:avLst/>
          </a:prstGeom>
        </p:spPr>
        <p:txBody>
          <a:bodyPr vert="vert" lIns="90000" tIns="46800" rIns="90000" bIns="468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534960" y="303120"/>
            <a:ext cx="7064280" cy="6450120"/>
          </a:xfrm>
          <a:prstGeom prst="rect">
            <a:avLst/>
          </a:prstGeom>
        </p:spPr>
        <p:txBody>
          <a:bodyPr vert="vert" lIns="90000" tIns="46800" rIns="90000" bIns="4680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endParaRPr lang="fr-FR" sz="32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endParaRPr lang="fr-FR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endParaRPr lang="fr-FR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endParaRPr lang="fr-FR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457" name="PlaceHolder 3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58" name="PlaceHolder 4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59" name="PlaceHolder 5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BB1BB681-408A-4961-A580-1E16FC6D768A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34600" y="302760"/>
            <a:ext cx="9621720" cy="125892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title"/>
          </p:nvPr>
        </p:nvSpPr>
        <p:spPr>
          <a:xfrm>
            <a:off x="534600" y="1763640"/>
            <a:ext cx="9621720" cy="49896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br/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654E257B-EADF-4B48-BC2C-557F339CDA50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30080" y="1884240"/>
            <a:ext cx="9220320" cy="3144960"/>
          </a:xfrm>
          <a:prstGeom prst="rect">
            <a:avLst/>
          </a:prstGeom>
        </p:spPr>
        <p:txBody>
          <a:bodyPr lIns="90000" tIns="46800" rIns="90000" bIns="46800" anchor="b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60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30080" y="5059440"/>
            <a:ext cx="9220320" cy="16527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898989"/>
                </a:solidFill>
                <a:latin typeface="Arial"/>
              </a:rPr>
              <a:t>Modifier les styles du texte du masque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DFB21D07-89D7-47E6-AF21-A8DF965A116D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34600" y="302760"/>
            <a:ext cx="9621720" cy="125892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title"/>
          </p:nvPr>
        </p:nvSpPr>
        <p:spPr>
          <a:xfrm>
            <a:off x="534960" y="1763640"/>
            <a:ext cx="4734000" cy="49896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br/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title"/>
          </p:nvPr>
        </p:nvSpPr>
        <p:spPr>
          <a:xfrm>
            <a:off x="5421240" y="1763640"/>
            <a:ext cx="4735440" cy="49896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br/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E16740EE-9B3D-4A74-8DA2-41A857B326B9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736560" y="403200"/>
            <a:ext cx="9221760" cy="146052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736560" y="1852560"/>
            <a:ext cx="4522680" cy="907920"/>
          </a:xfrm>
          <a:prstGeom prst="rect">
            <a:avLst/>
          </a:prstGeom>
        </p:spPr>
        <p:txBody>
          <a:bodyPr lIns="90000" tIns="46800" rIns="90000" bIns="46800" anchor="b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1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title"/>
          </p:nvPr>
        </p:nvSpPr>
        <p:spPr>
          <a:xfrm>
            <a:off x="736560" y="2760840"/>
            <a:ext cx="4522680" cy="4062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br/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5413320" y="1852560"/>
            <a:ext cx="4545000" cy="907920"/>
          </a:xfrm>
          <a:prstGeom prst="rect">
            <a:avLst/>
          </a:prstGeom>
        </p:spPr>
        <p:txBody>
          <a:bodyPr lIns="90000" tIns="46800" rIns="90000" bIns="46800" anchor="b">
            <a:norm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2400" b="1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title"/>
          </p:nvPr>
        </p:nvSpPr>
        <p:spPr>
          <a:xfrm>
            <a:off x="5413320" y="2760840"/>
            <a:ext cx="4545000" cy="4062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br/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10" name="PlaceHolder 6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11" name="PlaceHolder 7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12" name="PlaceHolder 8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372C86C8-EAE7-4A64-8C9A-B19C684790EF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534600" y="302760"/>
            <a:ext cx="9621720" cy="125892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D48DF6DD-5315-4F15-8734-FBC89CCF81FA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3A6E6AF6-06A0-44D8-9786-E6F1C69159C3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  <p:sp>
        <p:nvSpPr>
          <p:cNvPr id="292" name="PlaceHolder 4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293" name="PlaceHolder 5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736560" y="503280"/>
            <a:ext cx="3448080" cy="1765440"/>
          </a:xfrm>
          <a:prstGeom prst="rect">
            <a:avLst/>
          </a:prstGeom>
        </p:spPr>
        <p:txBody>
          <a:bodyPr lIns="90000" tIns="46800" rIns="90000" bIns="46800" anchor="b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 type="title"/>
          </p:nvPr>
        </p:nvSpPr>
        <p:spPr>
          <a:xfrm>
            <a:off x="4545000" y="1089000"/>
            <a:ext cx="5413320" cy="5372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br/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736560" y="2268360"/>
            <a:ext cx="3448080" cy="42004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333" name="PlaceHolder 4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34" name="PlaceHolder 5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35" name="PlaceHolder 6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07C883D6-48AD-4124-A1CD-AFFFA8A3034F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736560" y="503280"/>
            <a:ext cx="3448080" cy="1765440"/>
          </a:xfrm>
          <a:prstGeom prst="rect">
            <a:avLst/>
          </a:prstGeom>
        </p:spPr>
        <p:txBody>
          <a:bodyPr lIns="90000" tIns="46800" rIns="90000" bIns="46800" anchor="b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title"/>
          </p:nvPr>
        </p:nvSpPr>
        <p:spPr>
          <a:xfrm>
            <a:off x="4545000" y="1089000"/>
            <a:ext cx="5413320" cy="5372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body"/>
          </p:nvPr>
        </p:nvSpPr>
        <p:spPr>
          <a:xfrm>
            <a:off x="736560" y="2268360"/>
            <a:ext cx="3448080" cy="42004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375" name="PlaceHolder 4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76" name="PlaceHolder 5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77" name="PlaceHolder 6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7968997A-6798-4047-86F1-74672B36B939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2"/>
          <p:cNvSpPr/>
          <p:nvPr/>
        </p:nvSpPr>
        <p:spPr>
          <a:xfrm>
            <a:off x="-1080" y="56914"/>
            <a:ext cx="4968720" cy="57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600" b="0" strike="noStrike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Semaine </a:t>
            </a:r>
            <a:r>
              <a:rPr lang="fr-FR" sz="2600" b="0" strike="noStrike" spc="-1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du 7 </a:t>
            </a:r>
            <a:r>
              <a:rPr lang="fr-FR" sz="2600" b="0" strike="noStrike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Septembre 2020</a:t>
            </a:r>
            <a:endParaRPr lang="fr-FR" sz="2600" b="0" strike="noStrike" spc="-1" dirty="0">
              <a:latin typeface="Gochi Hand" pitchFamily="2" charset="0"/>
              <a:ea typeface="Gochi Hand" pitchFamily="2" charset="0"/>
            </a:endParaRPr>
          </a:p>
        </p:txBody>
      </p:sp>
      <p:sp>
        <p:nvSpPr>
          <p:cNvPr id="503" name="CustomShape 3"/>
          <p:cNvSpPr/>
          <p:nvPr/>
        </p:nvSpPr>
        <p:spPr>
          <a:xfrm>
            <a:off x="159424" y="709218"/>
            <a:ext cx="2647925" cy="31711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 anchorCtr="1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Les albums de la semaine </a:t>
            </a:r>
            <a:r>
              <a:rPr lang="fr-FR" sz="1600" b="0" strike="noStrike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:</a:t>
            </a:r>
            <a:endParaRPr lang="fr-FR" sz="1600" b="0" strike="noStrike" spc="-1" dirty="0">
              <a:latin typeface="Gochi Hand" pitchFamily="2" charset="0"/>
              <a:ea typeface="Gochi Hand" pitchFamily="2" charset="0"/>
            </a:endParaRPr>
          </a:p>
        </p:txBody>
      </p:sp>
      <p:sp>
        <p:nvSpPr>
          <p:cNvPr id="504" name="CustomShape 4"/>
          <p:cNvSpPr/>
          <p:nvPr/>
        </p:nvSpPr>
        <p:spPr>
          <a:xfrm>
            <a:off x="69840" y="427917"/>
            <a:ext cx="5183280" cy="93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Période 1 : </a:t>
            </a:r>
            <a:r>
              <a:rPr lang="fr-FR" sz="1400" b="0" strike="noStrike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EXPLORER LE MONDE</a:t>
            </a:r>
            <a:endParaRPr lang="fr-FR" sz="1400" b="0" strike="noStrike" spc="-1" dirty="0">
              <a:latin typeface="Gochi Hand" pitchFamily="2" charset="0"/>
              <a:ea typeface="Gochi Hand" pitchFamily="2" charset="0"/>
            </a:endParaRPr>
          </a:p>
        </p:txBody>
      </p:sp>
      <p:sp>
        <p:nvSpPr>
          <p:cNvPr id="505" name="CustomShape 5"/>
          <p:cNvSpPr/>
          <p:nvPr/>
        </p:nvSpPr>
        <p:spPr>
          <a:xfrm>
            <a:off x="5438694" y="244992"/>
            <a:ext cx="5100766" cy="3658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Je trace des chemins</a:t>
            </a:r>
            <a:endParaRPr lang="fr-FR" sz="1600" b="0" strike="noStrike" spc="-1" dirty="0">
              <a:latin typeface="Gochi Hand" pitchFamily="2" charset="0"/>
              <a:ea typeface="Gochi Hand" pitchFamily="2" charset="0"/>
            </a:endParaRPr>
          </a:p>
        </p:txBody>
      </p:sp>
      <p:sp>
        <p:nvSpPr>
          <p:cNvPr id="506" name="CustomShape 6"/>
          <p:cNvSpPr/>
          <p:nvPr/>
        </p:nvSpPr>
        <p:spPr>
          <a:xfrm>
            <a:off x="69840" y="995308"/>
            <a:ext cx="4896000" cy="291846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07200A2-FEDE-431A-AB2B-795C403F98A0}"/>
              </a:ext>
            </a:extLst>
          </p:cNvPr>
          <p:cNvSpPr txBox="1"/>
          <p:nvPr/>
        </p:nvSpPr>
        <p:spPr>
          <a:xfrm>
            <a:off x="52210" y="4013180"/>
            <a:ext cx="48960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0" strike="noStrike" spc="-1" dirty="0">
                <a:latin typeface="Gochi Hand" pitchFamily="2" charset="0"/>
                <a:ea typeface="Gochi Hand" pitchFamily="2" charset="0"/>
              </a:rPr>
              <a:t>Je nomme les différentes parties du corps et du visage</a:t>
            </a:r>
            <a:endParaRPr lang="fr-FR" sz="1600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B2AC62BF-5EF4-4E6D-AFF1-F2B995B39255}"/>
              </a:ext>
            </a:extLst>
          </p:cNvPr>
          <p:cNvSpPr txBox="1"/>
          <p:nvPr/>
        </p:nvSpPr>
        <p:spPr>
          <a:xfrm>
            <a:off x="196602" y="4340281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En faisant de la peinture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4C543B37-B1C4-4AAB-9D51-1B95571091B1}"/>
              </a:ext>
            </a:extLst>
          </p:cNvPr>
          <p:cNvSpPr txBox="1"/>
          <p:nvPr/>
        </p:nvSpPr>
        <p:spPr>
          <a:xfrm>
            <a:off x="2807350" y="4314852"/>
            <a:ext cx="2342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En me regardant dans un miroir</a:t>
            </a:r>
          </a:p>
        </p:txBody>
      </p:sp>
      <p:pic>
        <p:nvPicPr>
          <p:cNvPr id="1028" name="Picture 4" descr="Les intelligences multiples – Productions M1 Vannes">
            <a:extLst>
              <a:ext uri="{FF2B5EF4-FFF2-40B4-BE49-F238E27FC236}">
                <a16:creationId xmlns:a16="http://schemas.microsoft.com/office/drawing/2014/main" id="{05A0EFB1-9A8F-4CF7-8070-D44E6BD8B4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34" t="51075" r="593" b="6290"/>
          <a:stretch/>
        </p:blipFill>
        <p:spPr bwMode="auto">
          <a:xfrm>
            <a:off x="4557049" y="4700116"/>
            <a:ext cx="592609" cy="69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es intelligences multiples – Productions M1 Vannes">
            <a:extLst>
              <a:ext uri="{FF2B5EF4-FFF2-40B4-BE49-F238E27FC236}">
                <a16:creationId xmlns:a16="http://schemas.microsoft.com/office/drawing/2014/main" id="{6CBC4579-E1D3-413E-9D30-A64E4D3185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45" t="2931" r="26269" b="53796"/>
          <a:stretch/>
        </p:blipFill>
        <p:spPr bwMode="auto">
          <a:xfrm>
            <a:off x="819780" y="4658064"/>
            <a:ext cx="592608" cy="74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61637F-6FEB-4AD7-842E-B225932AA3E1}"/>
              </a:ext>
            </a:extLst>
          </p:cNvPr>
          <p:cNvCxnSpPr/>
          <p:nvPr/>
        </p:nvCxnSpPr>
        <p:spPr>
          <a:xfrm>
            <a:off x="5253120" y="2685649"/>
            <a:ext cx="0" cy="487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0FE50A3B-3156-407C-8A33-CB75FF19E416}"/>
              </a:ext>
            </a:extLst>
          </p:cNvPr>
          <p:cNvSpPr txBox="1"/>
          <p:nvPr/>
        </p:nvSpPr>
        <p:spPr>
          <a:xfrm>
            <a:off x="113292" y="5506273"/>
            <a:ext cx="48960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0" strike="noStrike" spc="-1" dirty="0">
                <a:latin typeface="Gochi Hand" pitchFamily="2" charset="0"/>
                <a:ea typeface="Gochi Hand" pitchFamily="2" charset="0"/>
              </a:rPr>
              <a:t>Je découvre un artiste</a:t>
            </a:r>
            <a:endParaRPr lang="fr-FR" sz="1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B992B3B-42FE-4B69-BC30-4C969190B928}"/>
              </a:ext>
            </a:extLst>
          </p:cNvPr>
          <p:cNvSpPr txBox="1"/>
          <p:nvPr/>
        </p:nvSpPr>
        <p:spPr>
          <a:xfrm>
            <a:off x="5253120" y="749328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À la façon d’un artiste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6CB7EA3-24D9-4EC7-917F-CA3E1548C09C}"/>
              </a:ext>
            </a:extLst>
          </p:cNvPr>
          <p:cNvSpPr txBox="1"/>
          <p:nvPr/>
        </p:nvSpPr>
        <p:spPr>
          <a:xfrm>
            <a:off x="8878428" y="735956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Dans du sable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F84F76B-F59A-44A5-AF4A-B37EDD86A5F0}"/>
              </a:ext>
            </a:extLst>
          </p:cNvPr>
          <p:cNvSpPr txBox="1"/>
          <p:nvPr/>
        </p:nvSpPr>
        <p:spPr>
          <a:xfrm>
            <a:off x="6914152" y="2332308"/>
            <a:ext cx="2299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Sur un parcours et dans l’école</a:t>
            </a:r>
          </a:p>
        </p:txBody>
      </p:sp>
      <p:pic>
        <p:nvPicPr>
          <p:cNvPr id="10" name="Picture 4" descr="Les intelligences multiples – Productions M1 Vannes">
            <a:extLst>
              <a:ext uri="{FF2B5EF4-FFF2-40B4-BE49-F238E27FC236}">
                <a16:creationId xmlns:a16="http://schemas.microsoft.com/office/drawing/2014/main" id="{764DA0F7-E21C-4E41-850C-1B011501FC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89" t="2653" r="5924" b="50115"/>
          <a:stretch/>
        </p:blipFill>
        <p:spPr bwMode="auto">
          <a:xfrm>
            <a:off x="9251251" y="2299388"/>
            <a:ext cx="418454" cy="77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Les intelligences multiples – Productions M1 Vannes">
            <a:extLst>
              <a:ext uri="{FF2B5EF4-FFF2-40B4-BE49-F238E27FC236}">
                <a16:creationId xmlns:a16="http://schemas.microsoft.com/office/drawing/2014/main" id="{99076D29-FD1B-4266-9915-574623F6B0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1" t="51076" r="48476" b="9942"/>
          <a:stretch/>
        </p:blipFill>
        <p:spPr bwMode="auto">
          <a:xfrm>
            <a:off x="10029365" y="605508"/>
            <a:ext cx="592608" cy="63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Les intelligences multiples – Productions M1 Vannes">
            <a:extLst>
              <a:ext uri="{FF2B5EF4-FFF2-40B4-BE49-F238E27FC236}">
                <a16:creationId xmlns:a16="http://schemas.microsoft.com/office/drawing/2014/main" id="{95A3140A-1890-4A0C-9094-86AF8CB7AC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45" t="2931" r="26269" b="53796"/>
          <a:stretch/>
        </p:blipFill>
        <p:spPr bwMode="auto">
          <a:xfrm>
            <a:off x="6965815" y="722776"/>
            <a:ext cx="592608" cy="74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iaporama Chaissac chez Fabienne">
            <a:extLst>
              <a:ext uri="{FF2B5EF4-FFF2-40B4-BE49-F238E27FC236}">
                <a16:creationId xmlns:a16="http://schemas.microsoft.com/office/drawing/2014/main" id="{A88793EA-7CB2-429A-A204-6FA06B0E0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990" y="5975598"/>
            <a:ext cx="2791936" cy="1584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stomShape 5">
            <a:extLst>
              <a:ext uri="{FF2B5EF4-FFF2-40B4-BE49-F238E27FC236}">
                <a16:creationId xmlns:a16="http://schemas.microsoft.com/office/drawing/2014/main" id="{ACA542BE-E13C-401A-A2BF-B18FFB2CD2EA}"/>
              </a:ext>
            </a:extLst>
          </p:cNvPr>
          <p:cNvSpPr/>
          <p:nvPr/>
        </p:nvSpPr>
        <p:spPr>
          <a:xfrm>
            <a:off x="5356583" y="3035366"/>
            <a:ext cx="5317052" cy="5847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Reconnaitre des animaux, des végétaux, connaitre leurs besoins</a:t>
            </a:r>
            <a:endParaRPr lang="fr-FR" sz="1600" b="0" strike="noStrike" spc="-1" dirty="0">
              <a:latin typeface="Gochi Hand" pitchFamily="2" charset="0"/>
              <a:ea typeface="Gochi Hand" pitchFamily="2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90ACCFC-F9C9-4683-91AC-3510D0E772E6}"/>
              </a:ext>
            </a:extLst>
          </p:cNvPr>
          <p:cNvSpPr txBox="1"/>
          <p:nvPr/>
        </p:nvSpPr>
        <p:spPr>
          <a:xfrm>
            <a:off x="5479042" y="3879360"/>
            <a:ext cx="2675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En faisant des collectes dans la cour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D43706F-408E-48F8-B34D-F5C7FD31DAC7}"/>
              </a:ext>
            </a:extLst>
          </p:cNvPr>
          <p:cNvSpPr txBox="1"/>
          <p:nvPr/>
        </p:nvSpPr>
        <p:spPr>
          <a:xfrm>
            <a:off x="8134634" y="5306219"/>
            <a:ext cx="1907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En écoutant des histoires</a:t>
            </a:r>
          </a:p>
        </p:txBody>
      </p:sp>
      <p:pic>
        <p:nvPicPr>
          <p:cNvPr id="20" name="Picture 4" descr="Les intelligences multiples – Productions M1 Vannes">
            <a:extLst>
              <a:ext uri="{FF2B5EF4-FFF2-40B4-BE49-F238E27FC236}">
                <a16:creationId xmlns:a16="http://schemas.microsoft.com/office/drawing/2014/main" id="{805F3FA2-CEF6-40C0-853C-C78ECC632A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1" t="51076" r="48476" b="9942"/>
          <a:stretch/>
        </p:blipFill>
        <p:spPr bwMode="auto">
          <a:xfrm>
            <a:off x="8227515" y="3825565"/>
            <a:ext cx="592608" cy="63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Les intelligences multiples – Productions M1 Vannes">
            <a:extLst>
              <a:ext uri="{FF2B5EF4-FFF2-40B4-BE49-F238E27FC236}">
                <a16:creationId xmlns:a16="http://schemas.microsoft.com/office/drawing/2014/main" id="{8B5AB4E4-FE26-4B04-84EB-9D7470A8BE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t="-1473" r="71957" b="51901"/>
          <a:stretch/>
        </p:blipFill>
        <p:spPr bwMode="auto">
          <a:xfrm>
            <a:off x="10042529" y="4772401"/>
            <a:ext cx="592608" cy="81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A33ED9A-DFF8-41C1-9F6F-32F3F493F348}"/>
              </a:ext>
            </a:extLst>
          </p:cNvPr>
          <p:cNvSpPr txBox="1"/>
          <p:nvPr/>
        </p:nvSpPr>
        <p:spPr>
          <a:xfrm>
            <a:off x="8814342" y="5975598"/>
            <a:ext cx="1710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En ateliers autonomes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35BFC9E-F2F5-4CC2-AD0A-E58D64E47385}"/>
              </a:ext>
            </a:extLst>
          </p:cNvPr>
          <p:cNvSpPr txBox="1"/>
          <p:nvPr/>
        </p:nvSpPr>
        <p:spPr>
          <a:xfrm>
            <a:off x="5275176" y="6040371"/>
            <a:ext cx="286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En utilisant des puzzles chronologiques</a:t>
            </a:r>
          </a:p>
        </p:txBody>
      </p:sp>
      <p:pic>
        <p:nvPicPr>
          <p:cNvPr id="7" name="Picture 4" descr="Les intelligences multiples – Productions M1 Vannes">
            <a:extLst>
              <a:ext uri="{FF2B5EF4-FFF2-40B4-BE49-F238E27FC236}">
                <a16:creationId xmlns:a16="http://schemas.microsoft.com/office/drawing/2014/main" id="{EED6D282-22F4-479B-AC9D-D7B34BF2F0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7" t="-1296" r="48769" b="59244"/>
          <a:stretch/>
        </p:blipFill>
        <p:spPr bwMode="auto">
          <a:xfrm>
            <a:off x="6363274" y="6423736"/>
            <a:ext cx="592608" cy="68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Les intelligences multiples – Productions M1 Vannes">
            <a:extLst>
              <a:ext uri="{FF2B5EF4-FFF2-40B4-BE49-F238E27FC236}">
                <a16:creationId xmlns:a16="http://schemas.microsoft.com/office/drawing/2014/main" id="{581B444C-C3BD-4E26-B60B-F897BBE68D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34" t="51075" r="593" b="6290"/>
          <a:stretch/>
        </p:blipFill>
        <p:spPr bwMode="auto">
          <a:xfrm>
            <a:off x="9746224" y="6256828"/>
            <a:ext cx="592609" cy="69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5">
            <a:extLst>
              <a:ext uri="{FF2B5EF4-FFF2-40B4-BE49-F238E27FC236}">
                <a16:creationId xmlns:a16="http://schemas.microsoft.com/office/drawing/2014/main" id="{75BAB636-9559-442C-9E87-887608A1D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722" y="1039696"/>
            <a:ext cx="3644570" cy="14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158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7000"/>
              </a:lnSpc>
              <a:spcAft>
                <a:spcPct val="0"/>
              </a:spcAft>
            </a:pPr>
            <a:r>
              <a:rPr lang="fr-FR" altLang="fr-FR" sz="1400">
                <a:latin typeface="Gochi Hand" pitchFamily="2" charset="0"/>
                <a:ea typeface="Gochi Hand" pitchFamily="2" charset="0"/>
              </a:rPr>
              <a:t>Regarde ! Ouvre grand tes yeux ! Dans ce jardin c’est à toi de jouer : gratter la terre, taper dans tes mains pour chasser les oiseaux, arroser, cueillir des fruits, découvrir qui se cache dans les hautes herbes, poursuivre une sauterelle, sentir les fleurs…</a:t>
            </a:r>
            <a:endParaRPr lang="fr-FR" altLang="fr-FR" sz="1400" dirty="0">
              <a:latin typeface="Gochi Hand" pitchFamily="2" charset="0"/>
              <a:ea typeface="Gochi Hand" pitchFamily="2" charset="0"/>
            </a:endParaRPr>
          </a:p>
        </p:txBody>
      </p:sp>
      <p:pic>
        <p:nvPicPr>
          <p:cNvPr id="24" name="Image 12">
            <a:extLst>
              <a:ext uri="{FF2B5EF4-FFF2-40B4-BE49-F238E27FC236}">
                <a16:creationId xmlns:a16="http://schemas.microsoft.com/office/drawing/2014/main" id="{E84D2A7E-DA3E-4F65-B475-B31D0A669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23" y="1071076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8">
            <a:extLst>
              <a:ext uri="{FF2B5EF4-FFF2-40B4-BE49-F238E27FC236}">
                <a16:creationId xmlns:a16="http://schemas.microsoft.com/office/drawing/2014/main" id="{1312CCF7-AD95-438F-84B6-E6BF1642B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28" y="2335136"/>
            <a:ext cx="1073334" cy="1431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5">
            <a:extLst>
              <a:ext uri="{FF2B5EF4-FFF2-40B4-BE49-F238E27FC236}">
                <a16:creationId xmlns:a16="http://schemas.microsoft.com/office/drawing/2014/main" id="{16E2C94F-4CC5-4AC8-9EAC-5E0216160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6730" y="2350612"/>
            <a:ext cx="3644570" cy="14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158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7000"/>
              </a:lnSpc>
              <a:spcAft>
                <a:spcPct val="0"/>
              </a:spcAft>
            </a:pPr>
            <a:r>
              <a:rPr lang="fr-FR" altLang="fr-FR" sz="1100" dirty="0">
                <a:latin typeface="Gochi Hand" pitchFamily="2" charset="0"/>
                <a:ea typeface="Gochi Hand" pitchFamily="2" charset="0"/>
              </a:rPr>
              <a:t>Rouge est un caillou qui déboule dans le monde, rencontre d'autres cailloux, des bouts de bois et des bûchettes. Il y a </a:t>
            </a:r>
            <a:r>
              <a:rPr lang="fr-FR" altLang="fr-FR" sz="1100" dirty="0" err="1">
                <a:latin typeface="Gochi Hand" pitchFamily="2" charset="0"/>
                <a:ea typeface="Gochi Hand" pitchFamily="2" charset="0"/>
              </a:rPr>
              <a:t>Trombiche</a:t>
            </a:r>
            <a:r>
              <a:rPr lang="fr-FR" altLang="fr-FR" sz="1100" dirty="0">
                <a:latin typeface="Gochi Hand" pitchFamily="2" charset="0"/>
                <a:ea typeface="Gochi Hand" pitchFamily="2" charset="0"/>
              </a:rPr>
              <a:t>, </a:t>
            </a:r>
            <a:r>
              <a:rPr lang="fr-FR" altLang="fr-FR" sz="1100" dirty="0" err="1">
                <a:latin typeface="Gochi Hand" pitchFamily="2" charset="0"/>
                <a:ea typeface="Gochi Hand" pitchFamily="2" charset="0"/>
              </a:rPr>
              <a:t>Nonosse</a:t>
            </a:r>
            <a:r>
              <a:rPr lang="fr-FR" altLang="fr-FR" sz="1100" dirty="0">
                <a:latin typeface="Gochi Hand" pitchFamily="2" charset="0"/>
                <a:ea typeface="Gochi Hand" pitchFamily="2" charset="0"/>
              </a:rPr>
              <a:t>, </a:t>
            </a:r>
            <a:r>
              <a:rPr lang="fr-FR" altLang="fr-FR" sz="1100" dirty="0" err="1">
                <a:latin typeface="Gochi Hand" pitchFamily="2" charset="0"/>
                <a:ea typeface="Gochi Hand" pitchFamily="2" charset="0"/>
              </a:rPr>
              <a:t>Caramoche</a:t>
            </a:r>
            <a:r>
              <a:rPr lang="fr-FR" altLang="fr-FR" sz="1100" dirty="0">
                <a:latin typeface="Gochi Hand" pitchFamily="2" charset="0"/>
                <a:ea typeface="Gochi Hand" pitchFamily="2" charset="0"/>
              </a:rPr>
              <a:t> et bien d'autres encore… Ensemble, ils peuvent jouer, faire un joli tas, créer des chapeaux, faire des acrobaties. Tout plein de nouveaux amis ! Dans une grande simplicité, Michel </a:t>
            </a:r>
            <a:r>
              <a:rPr lang="fr-FR" altLang="fr-FR" sz="1100" dirty="0" err="1">
                <a:latin typeface="Gochi Hand" pitchFamily="2" charset="0"/>
                <a:ea typeface="Gochi Hand" pitchFamily="2" charset="0"/>
              </a:rPr>
              <a:t>Galvin</a:t>
            </a:r>
            <a:r>
              <a:rPr lang="fr-FR" altLang="fr-FR" sz="1100" dirty="0">
                <a:latin typeface="Gochi Hand" pitchFamily="2" charset="0"/>
                <a:ea typeface="Gochi Hand" pitchFamily="2" charset="0"/>
              </a:rPr>
              <a:t> interroge l'enfant dans son rapport à soi, à l'autre, et au monde, à l'image de ce caillou qui s'aventure dans un parcours fait de recherche, d'expériences, de jeu, de bûches et d'embûches.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</TotalTime>
  <Words>247</Words>
  <Application>Microsoft Office PowerPoint</Application>
  <PresentationFormat>Personnalisé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11</vt:i4>
      </vt:variant>
      <vt:variant>
        <vt:lpstr>Titres des diapositives</vt:lpstr>
      </vt:variant>
      <vt:variant>
        <vt:i4>1</vt:i4>
      </vt:variant>
    </vt:vector>
  </HeadingPairs>
  <TitlesOfParts>
    <vt:vector size="18" baseType="lpstr">
      <vt:lpstr>Arial</vt:lpstr>
      <vt:lpstr>Calibri</vt:lpstr>
      <vt:lpstr>Gochi Hand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isa</dc:creator>
  <dc:description/>
  <cp:lastModifiedBy>STHTPSPSB</cp:lastModifiedBy>
  <cp:revision>26</cp:revision>
  <cp:lastPrinted>2020-09-03T19:37:02Z</cp:lastPrinted>
  <dcterms:created xsi:type="dcterms:W3CDTF">2015-08-24T15:37:23Z</dcterms:created>
  <dcterms:modified xsi:type="dcterms:W3CDTF">2020-09-10T17:26:20Z</dcterms:modified>
  <dc:language>fr-FR</dc:language>
</cp:coreProperties>
</file>