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9" r:id="rId1"/>
  </p:sldMasterIdLst>
  <p:sldIdLst>
    <p:sldId id="257" r:id="rId2"/>
  </p:sldIdLst>
  <p:sldSz cx="10691813" cy="7559675"/>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2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16"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317"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19"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20"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21"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322"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24"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325"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326"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327"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328"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329"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9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95"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97"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99"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00"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02"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04"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05"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306"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08"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09"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10"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12"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13"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14"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 name="PlaceHolder 1"/>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290" name="PlaceHolder 2"/>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291" name="PlaceHolder 3"/>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3A6E6AF6-06A0-44D8-9786-E6F1C69159C3}" type="slidenum">
              <a:rPr lang="fr-FR" sz="1800" b="0" strike="noStrike" spc="-1">
                <a:solidFill>
                  <a:srgbClr val="000000"/>
                </a:solidFill>
                <a:latin typeface="Arial"/>
                <a:ea typeface="Arial"/>
              </a:rPr>
              <a:t>‹N°›</a:t>
            </a:fld>
            <a:endParaRPr lang="fr-FR" sz="1800" b="0" strike="noStrike" spc="-1">
              <a:latin typeface="Times New Roman"/>
            </a:endParaRPr>
          </a:p>
        </p:txBody>
      </p:sp>
      <p:sp>
        <p:nvSpPr>
          <p:cNvPr id="292" name="PlaceHolder 4"/>
          <p:cNvSpPr>
            <a:spLocks noGrp="1"/>
          </p:cNvSpPr>
          <p:nvPr>
            <p:ph type="title"/>
          </p:nvPr>
        </p:nvSpPr>
        <p:spPr>
          <a:xfrm>
            <a:off x="534240" y="301320"/>
            <a:ext cx="9622080" cy="1261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293" name="PlaceHolder 5"/>
          <p:cNvSpPr>
            <a:spLocks noGrp="1"/>
          </p:cNvSpPr>
          <p:nvPr>
            <p:ph type="body"/>
          </p:nvPr>
        </p:nvSpPr>
        <p:spPr>
          <a:xfrm>
            <a:off x="534240" y="1768680"/>
            <a:ext cx="962208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2" name="CustomShape 2"/>
          <p:cNvSpPr/>
          <p:nvPr/>
        </p:nvSpPr>
        <p:spPr>
          <a:xfrm>
            <a:off x="-1080" y="56914"/>
            <a:ext cx="4968720" cy="57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ctr">
              <a:lnSpc>
                <a:spcPct val="100000"/>
              </a:lnSpc>
            </a:pPr>
            <a:r>
              <a:rPr lang="fr-FR" sz="2600" b="0" strike="noStrike" spc="-1" dirty="0">
                <a:solidFill>
                  <a:srgbClr val="000000"/>
                </a:solidFill>
                <a:latin typeface="Gochi Hand" pitchFamily="2" charset="0"/>
                <a:ea typeface="Gochi Hand" pitchFamily="2" charset="0"/>
              </a:rPr>
              <a:t>Semaine </a:t>
            </a:r>
            <a:r>
              <a:rPr lang="fr-FR" sz="2600" b="0" strike="noStrike" spc="-1">
                <a:solidFill>
                  <a:srgbClr val="000000"/>
                </a:solidFill>
                <a:latin typeface="Gochi Hand" pitchFamily="2" charset="0"/>
                <a:ea typeface="Gochi Hand" pitchFamily="2" charset="0"/>
              </a:rPr>
              <a:t>du 14 </a:t>
            </a:r>
            <a:r>
              <a:rPr lang="fr-FR" sz="2600" b="0" strike="noStrike" spc="-1" dirty="0">
                <a:solidFill>
                  <a:srgbClr val="000000"/>
                </a:solidFill>
                <a:latin typeface="Gochi Hand" pitchFamily="2" charset="0"/>
                <a:ea typeface="Gochi Hand" pitchFamily="2" charset="0"/>
              </a:rPr>
              <a:t>Septembre 2020</a:t>
            </a:r>
            <a:endParaRPr lang="fr-FR" sz="2600" b="0" strike="noStrike" spc="-1" dirty="0">
              <a:latin typeface="Gochi Hand" pitchFamily="2" charset="0"/>
              <a:ea typeface="Gochi Hand" pitchFamily="2" charset="0"/>
            </a:endParaRPr>
          </a:p>
        </p:txBody>
      </p:sp>
      <p:sp>
        <p:nvSpPr>
          <p:cNvPr id="503" name="CustomShape 3"/>
          <p:cNvSpPr/>
          <p:nvPr/>
        </p:nvSpPr>
        <p:spPr>
          <a:xfrm>
            <a:off x="159424" y="709218"/>
            <a:ext cx="2647925" cy="31711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just">
              <a:lnSpc>
                <a:spcPct val="100000"/>
              </a:lnSpc>
            </a:pPr>
            <a:r>
              <a:rPr lang="fr-FR" sz="1600" b="1" strike="noStrike" spc="-1" dirty="0">
                <a:solidFill>
                  <a:srgbClr val="000000"/>
                </a:solidFill>
                <a:latin typeface="Gochi Hand" pitchFamily="2" charset="0"/>
                <a:ea typeface="Gochi Hand" pitchFamily="2" charset="0"/>
              </a:rPr>
              <a:t>Les albums de la semaine </a:t>
            </a:r>
            <a:r>
              <a:rPr lang="fr-FR" sz="1600" b="0" strike="noStrike" spc="-1" dirty="0">
                <a:solidFill>
                  <a:srgbClr val="000000"/>
                </a:solidFill>
                <a:latin typeface="Gochi Hand" pitchFamily="2" charset="0"/>
                <a:ea typeface="Gochi Hand" pitchFamily="2" charset="0"/>
              </a:rPr>
              <a:t>:</a:t>
            </a:r>
            <a:endParaRPr lang="fr-FR" sz="1600" b="0" strike="noStrike" spc="-1" dirty="0">
              <a:latin typeface="Gochi Hand" pitchFamily="2" charset="0"/>
              <a:ea typeface="Gochi Hand" pitchFamily="2" charset="0"/>
            </a:endParaRPr>
          </a:p>
        </p:txBody>
      </p:sp>
      <p:sp>
        <p:nvSpPr>
          <p:cNvPr id="504" name="CustomShape 4"/>
          <p:cNvSpPr/>
          <p:nvPr/>
        </p:nvSpPr>
        <p:spPr>
          <a:xfrm>
            <a:off x="69840" y="427917"/>
            <a:ext cx="5183280" cy="9349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ctr">
              <a:lnSpc>
                <a:spcPct val="100000"/>
              </a:lnSpc>
            </a:pPr>
            <a:r>
              <a:rPr lang="fr-FR" sz="1200" b="0" strike="noStrike" spc="-1" dirty="0">
                <a:solidFill>
                  <a:srgbClr val="000000"/>
                </a:solidFill>
                <a:latin typeface="Gochi Hand" pitchFamily="2" charset="0"/>
                <a:ea typeface="Gochi Hand" pitchFamily="2" charset="0"/>
              </a:rPr>
              <a:t>Période 1 : </a:t>
            </a:r>
            <a:r>
              <a:rPr lang="fr-FR" sz="1400" b="0" strike="noStrike" spc="-1" dirty="0">
                <a:solidFill>
                  <a:srgbClr val="000000"/>
                </a:solidFill>
                <a:latin typeface="Gochi Hand" pitchFamily="2" charset="0"/>
                <a:ea typeface="Gochi Hand" pitchFamily="2" charset="0"/>
              </a:rPr>
              <a:t>EXPLORER LE MONDE</a:t>
            </a:r>
            <a:endParaRPr lang="fr-FR" sz="1400" b="0" strike="noStrike" spc="-1" dirty="0">
              <a:latin typeface="Gochi Hand" pitchFamily="2" charset="0"/>
              <a:ea typeface="Gochi Hand" pitchFamily="2" charset="0"/>
            </a:endParaRPr>
          </a:p>
        </p:txBody>
      </p:sp>
      <p:sp>
        <p:nvSpPr>
          <p:cNvPr id="506" name="CustomShape 6"/>
          <p:cNvSpPr/>
          <p:nvPr/>
        </p:nvSpPr>
        <p:spPr>
          <a:xfrm>
            <a:off x="69840" y="995308"/>
            <a:ext cx="4896000" cy="3474437"/>
          </a:xfrm>
          <a:custGeom>
            <a:avLst/>
            <a:gdLst/>
            <a:ahLst/>
            <a:cxnLst/>
            <a:rect l="l" t="t" r="r" b="b"/>
            <a:pathLst>
              <a:path w="21600" h="21600">
                <a:moveTo>
                  <a:pt x="0" y="0"/>
                </a:moveTo>
                <a:lnTo>
                  <a:pt x="21600" y="0"/>
                </a:lnTo>
                <a:lnTo>
                  <a:pt x="21600" y="21600"/>
                </a:lnTo>
                <a:lnTo>
                  <a:pt x="0" y="21600"/>
                </a:lnTo>
                <a:close/>
              </a:path>
            </a:pathLst>
          </a:custGeom>
          <a:noFill/>
          <a:ln w="38100">
            <a:solidFill>
              <a:schemeClr val="accent1"/>
            </a:solidFill>
            <a:miter/>
          </a:ln>
        </p:spPr>
        <p:style>
          <a:lnRef idx="0">
            <a:scrgbClr r="0" g="0" b="0"/>
          </a:lnRef>
          <a:fillRef idx="0">
            <a:scrgbClr r="0" g="0" b="0"/>
          </a:fillRef>
          <a:effectRef idx="0">
            <a:scrgbClr r="0" g="0" b="0"/>
          </a:effectRef>
          <a:fontRef idx="minor"/>
        </p:style>
      </p:sp>
      <p:sp>
        <p:nvSpPr>
          <p:cNvPr id="19" name="ZoneTexte 18">
            <a:extLst>
              <a:ext uri="{FF2B5EF4-FFF2-40B4-BE49-F238E27FC236}">
                <a16:creationId xmlns:a16="http://schemas.microsoft.com/office/drawing/2014/main" id="{007200A2-FEDE-431A-AB2B-795C403F98A0}"/>
              </a:ext>
            </a:extLst>
          </p:cNvPr>
          <p:cNvSpPr txBox="1"/>
          <p:nvPr/>
        </p:nvSpPr>
        <p:spPr>
          <a:xfrm>
            <a:off x="52210" y="4709862"/>
            <a:ext cx="4896000" cy="338554"/>
          </a:xfrm>
          <a:prstGeom prst="rect">
            <a:avLst/>
          </a:prstGeom>
          <a:noFill/>
          <a:ln>
            <a:solidFill>
              <a:schemeClr val="accent1"/>
            </a:solidFill>
          </a:ln>
        </p:spPr>
        <p:txBody>
          <a:bodyPr wrap="square">
            <a:spAutoFit/>
          </a:bodyPr>
          <a:lstStyle/>
          <a:p>
            <a:pPr algn="ctr"/>
            <a:r>
              <a:rPr lang="fr-FR" sz="1600" b="0" strike="noStrike" spc="-1" dirty="0">
                <a:latin typeface="Gochi Hand" pitchFamily="2" charset="0"/>
                <a:ea typeface="Gochi Hand" pitchFamily="2" charset="0"/>
              </a:rPr>
              <a:t>Je nomme les différentes parties du corps et du visage</a:t>
            </a:r>
            <a:endParaRPr lang="fr-FR" sz="1600" dirty="0"/>
          </a:p>
        </p:txBody>
      </p:sp>
      <p:sp>
        <p:nvSpPr>
          <p:cNvPr id="34" name="ZoneTexte 33">
            <a:extLst>
              <a:ext uri="{FF2B5EF4-FFF2-40B4-BE49-F238E27FC236}">
                <a16:creationId xmlns:a16="http://schemas.microsoft.com/office/drawing/2014/main" id="{B2AC62BF-5EF4-4E6D-AFF1-F2B995B39255}"/>
              </a:ext>
            </a:extLst>
          </p:cNvPr>
          <p:cNvSpPr txBox="1"/>
          <p:nvPr/>
        </p:nvSpPr>
        <p:spPr>
          <a:xfrm>
            <a:off x="1410097" y="5168288"/>
            <a:ext cx="2143536" cy="276999"/>
          </a:xfrm>
          <a:prstGeom prst="rect">
            <a:avLst/>
          </a:prstGeom>
          <a:noFill/>
        </p:spPr>
        <p:txBody>
          <a:bodyPr wrap="none" rtlCol="0">
            <a:spAutoFit/>
          </a:bodyPr>
          <a:lstStyle/>
          <a:p>
            <a:r>
              <a:rPr lang="fr-FR" sz="1200" dirty="0"/>
              <a:t>En prenant soin d’un poupon</a:t>
            </a:r>
          </a:p>
        </p:txBody>
      </p:sp>
      <p:pic>
        <p:nvPicPr>
          <p:cNvPr id="1028" name="Picture 4" descr="Les intelligences multiples – Productions M1 Vannes">
            <a:extLst>
              <a:ext uri="{FF2B5EF4-FFF2-40B4-BE49-F238E27FC236}">
                <a16:creationId xmlns:a16="http://schemas.microsoft.com/office/drawing/2014/main" id="{05A0EFB1-9A8F-4CF7-8070-D44E6BD8B4C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296" t="53592" r="25609" b="9578"/>
          <a:stretch/>
        </p:blipFill>
        <p:spPr bwMode="auto">
          <a:xfrm>
            <a:off x="2054490" y="5536621"/>
            <a:ext cx="569102" cy="602386"/>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5">
            <a:extLst>
              <a:ext uri="{FF2B5EF4-FFF2-40B4-BE49-F238E27FC236}">
                <a16:creationId xmlns:a16="http://schemas.microsoft.com/office/drawing/2014/main" id="{75BAB636-9559-442C-9E87-887608A1DEE4}"/>
              </a:ext>
            </a:extLst>
          </p:cNvPr>
          <p:cNvSpPr txBox="1">
            <a:spLocks noChangeArrowheads="1"/>
          </p:cNvSpPr>
          <p:nvPr/>
        </p:nvSpPr>
        <p:spPr bwMode="auto">
          <a:xfrm>
            <a:off x="1364722" y="1039696"/>
            <a:ext cx="3644570" cy="143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9158" rIns="90000" bIns="45000"/>
          <a:lstStyle>
            <a:lvl1pPr>
              <a:lnSpc>
                <a:spcPct val="93000"/>
              </a:lnSpc>
              <a:spcAft>
                <a:spcPts val="1425"/>
              </a:spcAft>
              <a:buClr>
                <a:srgbClr val="000000"/>
              </a:buClr>
              <a:buSzPct val="100000"/>
              <a:buFont typeface="Times New Roman" panose="02020603050405020304" pitchFamily="18" charset="0"/>
              <a:tabLst>
                <a:tab pos="723900" algn="l"/>
                <a:tab pos="1447800" algn="l"/>
                <a:tab pos="21717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Aft>
                <a:spcPts val="1138"/>
              </a:spcAft>
              <a:buClr>
                <a:srgbClr val="000000"/>
              </a:buClr>
              <a:buSzPct val="100000"/>
              <a:buFont typeface="Times New Roman" panose="02020603050405020304" pitchFamily="18" charset="0"/>
              <a:tabLst>
                <a:tab pos="723900" algn="l"/>
                <a:tab pos="1447800" algn="l"/>
                <a:tab pos="21717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Aft>
                <a:spcPts val="850"/>
              </a:spcAft>
              <a:buClr>
                <a:srgbClr val="000000"/>
              </a:buClr>
              <a:buSzPct val="100000"/>
              <a:buFont typeface="Times New Roman" panose="02020603050405020304" pitchFamily="18" charset="0"/>
              <a:tabLst>
                <a:tab pos="723900" algn="l"/>
                <a:tab pos="1447800" algn="l"/>
                <a:tab pos="21717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Aft>
                <a:spcPts val="575"/>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9pPr>
          </a:lstStyle>
          <a:p>
            <a:pPr>
              <a:lnSpc>
                <a:spcPct val="97000"/>
              </a:lnSpc>
              <a:spcAft>
                <a:spcPct val="0"/>
              </a:spcAft>
            </a:pPr>
            <a:r>
              <a:rPr lang="fr-FR" altLang="fr-FR" sz="1400">
                <a:latin typeface="Gochi Hand" pitchFamily="2" charset="0"/>
                <a:ea typeface="Gochi Hand" pitchFamily="2" charset="0"/>
              </a:rPr>
              <a:t>Construction, apparition, disparition, dodo ! Les objets débarquent un à un entre les pages... et le visage d'un personnage se construit progressivement.</a:t>
            </a:r>
            <a:endParaRPr lang="fr-FR" altLang="fr-FR" sz="1400" dirty="0">
              <a:latin typeface="Gochi Hand" pitchFamily="2" charset="0"/>
              <a:ea typeface="Gochi Hand" pitchFamily="2" charset="0"/>
            </a:endParaRPr>
          </a:p>
        </p:txBody>
      </p:sp>
      <p:sp>
        <p:nvSpPr>
          <p:cNvPr id="26" name="Text Box 5">
            <a:extLst>
              <a:ext uri="{FF2B5EF4-FFF2-40B4-BE49-F238E27FC236}">
                <a16:creationId xmlns:a16="http://schemas.microsoft.com/office/drawing/2014/main" id="{16E2C94F-4CC5-4AC8-9EAC-5E021616085E}"/>
              </a:ext>
            </a:extLst>
          </p:cNvPr>
          <p:cNvSpPr txBox="1">
            <a:spLocks noChangeArrowheads="1"/>
          </p:cNvSpPr>
          <p:nvPr/>
        </p:nvSpPr>
        <p:spPr bwMode="auto">
          <a:xfrm>
            <a:off x="1370654" y="3035366"/>
            <a:ext cx="3644570" cy="143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9158" rIns="90000" bIns="45000"/>
          <a:lstStyle>
            <a:lvl1pPr>
              <a:lnSpc>
                <a:spcPct val="93000"/>
              </a:lnSpc>
              <a:spcAft>
                <a:spcPts val="1425"/>
              </a:spcAft>
              <a:buClr>
                <a:srgbClr val="000000"/>
              </a:buClr>
              <a:buSzPct val="100000"/>
              <a:buFont typeface="Times New Roman" panose="02020603050405020304" pitchFamily="18" charset="0"/>
              <a:tabLst>
                <a:tab pos="723900" algn="l"/>
                <a:tab pos="1447800" algn="l"/>
                <a:tab pos="21717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Aft>
                <a:spcPts val="1138"/>
              </a:spcAft>
              <a:buClr>
                <a:srgbClr val="000000"/>
              </a:buClr>
              <a:buSzPct val="100000"/>
              <a:buFont typeface="Times New Roman" panose="02020603050405020304" pitchFamily="18" charset="0"/>
              <a:tabLst>
                <a:tab pos="723900" algn="l"/>
                <a:tab pos="1447800" algn="l"/>
                <a:tab pos="21717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Aft>
                <a:spcPts val="850"/>
              </a:spcAft>
              <a:buClr>
                <a:srgbClr val="000000"/>
              </a:buClr>
              <a:buSzPct val="100000"/>
              <a:buFont typeface="Times New Roman" panose="02020603050405020304" pitchFamily="18" charset="0"/>
              <a:tabLst>
                <a:tab pos="723900" algn="l"/>
                <a:tab pos="1447800" algn="l"/>
                <a:tab pos="21717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Aft>
                <a:spcPts val="575"/>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9pPr>
          </a:lstStyle>
          <a:p>
            <a:pPr>
              <a:lnSpc>
                <a:spcPct val="97000"/>
              </a:lnSpc>
              <a:spcAft>
                <a:spcPct val="0"/>
              </a:spcAft>
            </a:pPr>
            <a:r>
              <a:rPr lang="fr-FR" altLang="fr-FR" sz="1400" dirty="0">
                <a:latin typeface="Gochi Hand" pitchFamily="2" charset="0"/>
                <a:ea typeface="Gochi Hand" pitchFamily="2" charset="0"/>
              </a:rPr>
              <a:t>Le jeune </a:t>
            </a:r>
            <a:r>
              <a:rPr lang="fr-FR" altLang="fr-FR" sz="1400" dirty="0" err="1">
                <a:latin typeface="Gochi Hand" pitchFamily="2" charset="0"/>
                <a:ea typeface="Gochi Hand" pitchFamily="2" charset="0"/>
              </a:rPr>
              <a:t>Meto</a:t>
            </a:r>
            <a:r>
              <a:rPr lang="fr-FR" altLang="fr-FR" sz="1400" dirty="0">
                <a:latin typeface="Gochi Hand" pitchFamily="2" charset="0"/>
                <a:ea typeface="Gochi Hand" pitchFamily="2" charset="0"/>
              </a:rPr>
              <a:t> vit dans la savane africaine avec sa famille. Un groupe de touristes vient leur rendre visite, parmi eux, une petite fille tenant dans ses bras un ours en peluche. C'est la première fois que </a:t>
            </a:r>
            <a:r>
              <a:rPr lang="fr-FR" altLang="fr-FR" sz="1400" dirty="0" err="1">
                <a:latin typeface="Gochi Hand" pitchFamily="2" charset="0"/>
                <a:ea typeface="Gochi Hand" pitchFamily="2" charset="0"/>
              </a:rPr>
              <a:t>Meto</a:t>
            </a:r>
            <a:r>
              <a:rPr lang="fr-FR" altLang="fr-FR" sz="1400" dirty="0">
                <a:latin typeface="Gochi Hand" pitchFamily="2" charset="0"/>
                <a:ea typeface="Gochi Hand" pitchFamily="2" charset="0"/>
              </a:rPr>
              <a:t> voit un tel animal</a:t>
            </a:r>
          </a:p>
        </p:txBody>
      </p:sp>
      <p:pic>
        <p:nvPicPr>
          <p:cNvPr id="1026" name="Picture 2">
            <a:extLst>
              <a:ext uri="{FF2B5EF4-FFF2-40B4-BE49-F238E27FC236}">
                <a16:creationId xmlns:a16="http://schemas.microsoft.com/office/drawing/2014/main" id="{3622C3FC-2D76-4790-B844-BEFAC78ACB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72" y="2885039"/>
            <a:ext cx="120015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46DF7093-233D-4822-87C4-99A19A793C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347" y="1039696"/>
            <a:ext cx="1301750" cy="1831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D8856011-6DB8-4A43-B5E9-C7E5F1DF3A7C}"/>
              </a:ext>
            </a:extLst>
          </p:cNvPr>
          <p:cNvSpPr txBox="1"/>
          <p:nvPr/>
        </p:nvSpPr>
        <p:spPr>
          <a:xfrm>
            <a:off x="5438694" y="124443"/>
            <a:ext cx="4896000" cy="584775"/>
          </a:xfrm>
          <a:prstGeom prst="rect">
            <a:avLst/>
          </a:prstGeom>
          <a:noFill/>
          <a:ln>
            <a:solidFill>
              <a:schemeClr val="accent1"/>
            </a:solidFill>
          </a:ln>
        </p:spPr>
        <p:txBody>
          <a:bodyPr wrap="square">
            <a:spAutoFit/>
          </a:bodyPr>
          <a:lstStyle/>
          <a:p>
            <a:pPr algn="ctr"/>
            <a:r>
              <a:rPr lang="fr-FR" sz="1600" b="0" strike="noStrike" spc="-1" dirty="0">
                <a:latin typeface="Gochi Hand" pitchFamily="2" charset="0"/>
                <a:ea typeface="Gochi Hand" pitchFamily="2" charset="0"/>
              </a:rPr>
              <a:t>J’apprends à situer des objets par rapport à soi, entre eux, par rapport à des objets repères.</a:t>
            </a:r>
            <a:endParaRPr lang="fr-FR" sz="1600" dirty="0"/>
          </a:p>
        </p:txBody>
      </p:sp>
      <p:sp>
        <p:nvSpPr>
          <p:cNvPr id="3" name="ZoneTexte 2">
            <a:extLst>
              <a:ext uri="{FF2B5EF4-FFF2-40B4-BE49-F238E27FC236}">
                <a16:creationId xmlns:a16="http://schemas.microsoft.com/office/drawing/2014/main" id="{835307B4-F207-41CF-8A5D-B5E8B16F25EB}"/>
              </a:ext>
            </a:extLst>
          </p:cNvPr>
          <p:cNvSpPr txBox="1"/>
          <p:nvPr/>
        </p:nvSpPr>
        <p:spPr>
          <a:xfrm>
            <a:off x="5438694" y="3476174"/>
            <a:ext cx="4896000" cy="338554"/>
          </a:xfrm>
          <a:prstGeom prst="rect">
            <a:avLst/>
          </a:prstGeom>
          <a:noFill/>
          <a:ln>
            <a:solidFill>
              <a:schemeClr val="accent1"/>
            </a:solidFill>
          </a:ln>
        </p:spPr>
        <p:txBody>
          <a:bodyPr wrap="square">
            <a:spAutoFit/>
          </a:bodyPr>
          <a:lstStyle/>
          <a:p>
            <a:pPr algn="ctr"/>
            <a:r>
              <a:rPr lang="fr-FR" sz="1600" b="0" strike="noStrike" spc="-1" dirty="0">
                <a:latin typeface="Gochi Hand" pitchFamily="2" charset="0"/>
                <a:ea typeface="Gochi Hand" pitchFamily="2" charset="0"/>
              </a:rPr>
              <a:t>J’apprends </a:t>
            </a:r>
            <a:r>
              <a:rPr lang="fr-FR" sz="1600" spc="-1" dirty="0">
                <a:latin typeface="Gochi Hand" pitchFamily="2" charset="0"/>
                <a:ea typeface="Gochi Hand" pitchFamily="2" charset="0"/>
              </a:rPr>
              <a:t>à être autonomes dans la classe</a:t>
            </a:r>
            <a:r>
              <a:rPr lang="fr-FR" sz="1600" b="0" strike="noStrike" spc="-1" dirty="0">
                <a:latin typeface="Gochi Hand" pitchFamily="2" charset="0"/>
                <a:ea typeface="Gochi Hand" pitchFamily="2" charset="0"/>
              </a:rPr>
              <a:t>.</a:t>
            </a:r>
            <a:endParaRPr lang="fr-FR" sz="1600" dirty="0"/>
          </a:p>
        </p:txBody>
      </p:sp>
      <p:sp>
        <p:nvSpPr>
          <p:cNvPr id="4" name="ZoneTexte 3">
            <a:extLst>
              <a:ext uri="{FF2B5EF4-FFF2-40B4-BE49-F238E27FC236}">
                <a16:creationId xmlns:a16="http://schemas.microsoft.com/office/drawing/2014/main" id="{49C00421-52B8-4720-9936-9204793F8B66}"/>
              </a:ext>
            </a:extLst>
          </p:cNvPr>
          <p:cNvSpPr txBox="1"/>
          <p:nvPr/>
        </p:nvSpPr>
        <p:spPr>
          <a:xfrm>
            <a:off x="8319505" y="4329371"/>
            <a:ext cx="1675010" cy="338554"/>
          </a:xfrm>
          <a:prstGeom prst="rect">
            <a:avLst/>
          </a:prstGeom>
          <a:noFill/>
        </p:spPr>
        <p:txBody>
          <a:bodyPr wrap="none" rtlCol="0">
            <a:spAutoFit/>
          </a:bodyPr>
          <a:lstStyle/>
          <a:p>
            <a:r>
              <a:rPr lang="fr-FR" sz="1600" spc="-1" dirty="0">
                <a:latin typeface="Gochi Hand" pitchFamily="2" charset="0"/>
                <a:ea typeface="Gochi Hand" pitchFamily="2" charset="0"/>
              </a:rPr>
              <a:t>Je m’auto-évalue</a:t>
            </a:r>
          </a:p>
        </p:txBody>
      </p:sp>
      <p:sp>
        <p:nvSpPr>
          <p:cNvPr id="5" name="ZoneTexte 4">
            <a:extLst>
              <a:ext uri="{FF2B5EF4-FFF2-40B4-BE49-F238E27FC236}">
                <a16:creationId xmlns:a16="http://schemas.microsoft.com/office/drawing/2014/main" id="{19FDAC8E-3DCB-44D4-884B-38F872E57FC1}"/>
              </a:ext>
            </a:extLst>
          </p:cNvPr>
          <p:cNvSpPr txBox="1"/>
          <p:nvPr/>
        </p:nvSpPr>
        <p:spPr>
          <a:xfrm>
            <a:off x="5099233" y="3946771"/>
            <a:ext cx="4057777" cy="338554"/>
          </a:xfrm>
          <a:prstGeom prst="rect">
            <a:avLst/>
          </a:prstGeom>
          <a:noFill/>
        </p:spPr>
        <p:txBody>
          <a:bodyPr wrap="none" rtlCol="0">
            <a:spAutoFit/>
          </a:bodyPr>
          <a:lstStyle/>
          <a:p>
            <a:r>
              <a:rPr lang="fr-FR" sz="1600" spc="-1" dirty="0">
                <a:latin typeface="Gochi Hand" pitchFamily="2" charset="0"/>
                <a:ea typeface="Gochi Hand" pitchFamily="2" charset="0"/>
              </a:rPr>
              <a:t>J’utilise les ateliers autonomes et je les range</a:t>
            </a:r>
          </a:p>
        </p:txBody>
      </p:sp>
      <p:pic>
        <p:nvPicPr>
          <p:cNvPr id="6" name="Picture 4" descr="Les intelligences multiples – Productions M1 Vannes">
            <a:extLst>
              <a:ext uri="{FF2B5EF4-FFF2-40B4-BE49-F238E27FC236}">
                <a16:creationId xmlns:a16="http://schemas.microsoft.com/office/drawing/2014/main" id="{3CA36428-4C70-4E7A-9F52-34FA18F7E6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466" t="53592" r="439" b="9578"/>
          <a:stretch/>
        </p:blipFill>
        <p:spPr bwMode="auto">
          <a:xfrm>
            <a:off x="7291383" y="4482726"/>
            <a:ext cx="569102" cy="6023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Les intelligences multiples – Productions M1 Vannes">
            <a:extLst>
              <a:ext uri="{FF2B5EF4-FFF2-40B4-BE49-F238E27FC236}">
                <a16:creationId xmlns:a16="http://schemas.microsoft.com/office/drawing/2014/main" id="{1748DF39-B3B7-4102-9EBA-ED3C96AFA4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739" t="240" r="-360" b="55284"/>
          <a:stretch/>
        </p:blipFill>
        <p:spPr bwMode="auto">
          <a:xfrm>
            <a:off x="5561509" y="966539"/>
            <a:ext cx="580570" cy="7274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Les intelligences multiples – Productions M1 Vannes">
            <a:extLst>
              <a:ext uri="{FF2B5EF4-FFF2-40B4-BE49-F238E27FC236}">
                <a16:creationId xmlns:a16="http://schemas.microsoft.com/office/drawing/2014/main" id="{8FEEC0B9-4791-4967-9D30-5317A4C776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824" t="-573" r="49555" b="49810"/>
          <a:stretch/>
        </p:blipFill>
        <p:spPr bwMode="auto">
          <a:xfrm>
            <a:off x="7306122" y="1604727"/>
            <a:ext cx="580572" cy="8302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Les intelligences multiples – Productions M1 Vannes">
            <a:extLst>
              <a:ext uri="{FF2B5EF4-FFF2-40B4-BE49-F238E27FC236}">
                <a16:creationId xmlns:a16="http://schemas.microsoft.com/office/drawing/2014/main" id="{428B53D8-8A9F-45C7-ACF1-F234DE95ED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702" t="53592" r="51677" b="10655"/>
          <a:stretch/>
        </p:blipFill>
        <p:spPr bwMode="auto">
          <a:xfrm>
            <a:off x="9292468" y="966539"/>
            <a:ext cx="580572" cy="584775"/>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D7BA8302-F8F6-46BE-8B9E-391C0771006B}"/>
              </a:ext>
            </a:extLst>
          </p:cNvPr>
          <p:cNvSpPr txBox="1"/>
          <p:nvPr/>
        </p:nvSpPr>
        <p:spPr>
          <a:xfrm>
            <a:off x="6511265" y="2341690"/>
            <a:ext cx="2254127" cy="584775"/>
          </a:xfrm>
          <a:prstGeom prst="rect">
            <a:avLst/>
          </a:prstGeom>
          <a:noFill/>
        </p:spPr>
        <p:txBody>
          <a:bodyPr wrap="square" rtlCol="0">
            <a:spAutoFit/>
          </a:bodyPr>
          <a:lstStyle/>
          <a:p>
            <a:pPr algn="ctr"/>
            <a:r>
              <a:rPr lang="fr-FR" sz="1600" spc="-1" dirty="0">
                <a:latin typeface="Gochi Hand" pitchFamily="2" charset="0"/>
                <a:ea typeface="Gochi Hand" pitchFamily="2" charset="0"/>
              </a:rPr>
              <a:t>Avec des puzzles double entrée dédiés </a:t>
            </a:r>
          </a:p>
        </p:txBody>
      </p:sp>
      <p:sp>
        <p:nvSpPr>
          <p:cNvPr id="11" name="ZoneTexte 10">
            <a:extLst>
              <a:ext uri="{FF2B5EF4-FFF2-40B4-BE49-F238E27FC236}">
                <a16:creationId xmlns:a16="http://schemas.microsoft.com/office/drawing/2014/main" id="{54F48CE9-56F0-424E-B792-F316330B2F5D}"/>
              </a:ext>
            </a:extLst>
          </p:cNvPr>
          <p:cNvSpPr txBox="1"/>
          <p:nvPr/>
        </p:nvSpPr>
        <p:spPr>
          <a:xfrm>
            <a:off x="8597689" y="1588498"/>
            <a:ext cx="1970129" cy="830997"/>
          </a:xfrm>
          <a:prstGeom prst="rect">
            <a:avLst/>
          </a:prstGeom>
          <a:noFill/>
        </p:spPr>
        <p:txBody>
          <a:bodyPr wrap="square" rtlCol="0">
            <a:spAutoFit/>
          </a:bodyPr>
          <a:lstStyle/>
          <a:p>
            <a:pPr algn="ctr"/>
            <a:r>
              <a:rPr lang="fr-FR" sz="1600" spc="-1" dirty="0">
                <a:latin typeface="Gochi Hand" pitchFamily="2" charset="0"/>
                <a:ea typeface="Gochi Hand" pitchFamily="2" charset="0"/>
              </a:rPr>
              <a:t>Avec les ateliers topologie de la savane</a:t>
            </a:r>
          </a:p>
        </p:txBody>
      </p:sp>
      <p:sp>
        <p:nvSpPr>
          <p:cNvPr id="12" name="ZoneTexte 11">
            <a:extLst>
              <a:ext uri="{FF2B5EF4-FFF2-40B4-BE49-F238E27FC236}">
                <a16:creationId xmlns:a16="http://schemas.microsoft.com/office/drawing/2014/main" id="{13B9956A-FE6A-4CBD-9A35-D30F18F235F7}"/>
              </a:ext>
            </a:extLst>
          </p:cNvPr>
          <p:cNvSpPr txBox="1"/>
          <p:nvPr/>
        </p:nvSpPr>
        <p:spPr>
          <a:xfrm>
            <a:off x="5234691" y="1732456"/>
            <a:ext cx="1213858" cy="338554"/>
          </a:xfrm>
          <a:prstGeom prst="rect">
            <a:avLst/>
          </a:prstGeom>
          <a:noFill/>
        </p:spPr>
        <p:txBody>
          <a:bodyPr wrap="none" rtlCol="0">
            <a:spAutoFit/>
          </a:bodyPr>
          <a:lstStyle/>
          <a:p>
            <a:r>
              <a:rPr lang="fr-FR" sz="1600" spc="-1" dirty="0">
                <a:latin typeface="Gochi Hand" pitchFamily="2" charset="0"/>
                <a:ea typeface="Gochi Hand" pitchFamily="2" charset="0"/>
              </a:rPr>
              <a:t>En motricité</a:t>
            </a:r>
          </a:p>
        </p:txBody>
      </p:sp>
    </p:spTree>
  </p:cSld>
  <p:clrMapOvr>
    <a:masterClrMapping/>
  </p:clrMapOvr>
  <mc:AlternateContent xmlns:mc="http://schemas.openxmlformats.org/markup-compatibility/2006" xmlns:p14="http://schemas.microsoft.com/office/powerpoint/2010/main">
    <mc:Choice Requires="p14">
      <p:transition spd="slow" p14:dur="3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3422</TotalTime>
  <Words>158</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Gochi Hand</vt:lpstr>
      <vt:lpstr>Symbol</vt:lpstr>
      <vt:lpstr>Times New Roman</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subject/>
  <dc:creator>isa</dc:creator>
  <dc:description/>
  <cp:lastModifiedBy>STHTPSPSB</cp:lastModifiedBy>
  <cp:revision>38</cp:revision>
  <cp:lastPrinted>2020-09-03T19:37:02Z</cp:lastPrinted>
  <dcterms:created xsi:type="dcterms:W3CDTF">2015-08-24T15:37:23Z</dcterms:created>
  <dcterms:modified xsi:type="dcterms:W3CDTF">2020-09-18T21:13:17Z</dcterms:modified>
  <dc:language>fr-FR</dc:language>
</cp:coreProperties>
</file>