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8" r:id="rId10"/>
    <p:sldMasterId id="2147483791" r:id="rId11"/>
  </p:sldMasterIdLst>
  <p:sldIdLst>
    <p:sldId id="257" r:id="rId12"/>
    <p:sldId id="258" r:id="rId13"/>
  </p:sldIdLst>
  <p:sldSz cx="10691813" cy="7559675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336680" y="1236600"/>
            <a:ext cx="8018640" cy="2631960"/>
          </a:xfrm>
          <a:prstGeom prst="rect">
            <a:avLst/>
          </a:prstGeom>
        </p:spPr>
        <p:txBody>
          <a:bodyPr lIns="90000" tIns="46800" rIns="90000" bIns="46800"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59D363D3-9C7D-4527-BBC0-51F9A20A0318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534600" y="302760"/>
            <a:ext cx="9621720" cy="125892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534600" y="1763640"/>
            <a:ext cx="9621720" cy="4989600"/>
          </a:xfrm>
          <a:prstGeom prst="rect">
            <a:avLst/>
          </a:prstGeom>
        </p:spPr>
        <p:txBody>
          <a:bodyPr vert="vert" lIns="90000" tIns="46800" rIns="90000" bIns="4680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endParaRPr lang="fr-FR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endParaRPr lang="fr-FR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endParaRPr lang="fr-FR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endParaRPr lang="fr-FR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7671FACE-B839-49DB-95C7-9C1A8E91396F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7751880" y="303120"/>
            <a:ext cx="2405160" cy="6450120"/>
          </a:xfrm>
          <a:prstGeom prst="rect">
            <a:avLst/>
          </a:prstGeom>
        </p:spPr>
        <p:txBody>
          <a:bodyPr vert="vert" lIns="90000" tIns="46800" rIns="90000" bIns="468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534960" y="303120"/>
            <a:ext cx="7064280" cy="6450120"/>
          </a:xfrm>
          <a:prstGeom prst="rect">
            <a:avLst/>
          </a:prstGeom>
        </p:spPr>
        <p:txBody>
          <a:bodyPr vert="vert" lIns="90000" tIns="46800" rIns="90000" bIns="4680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endParaRPr lang="fr-FR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endParaRPr lang="fr-FR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endParaRPr lang="fr-FR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endParaRPr lang="fr-FR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BB1BB681-408A-4961-A580-1E16FC6D768A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34600" y="302760"/>
            <a:ext cx="9621720" cy="125892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534600" y="1763640"/>
            <a:ext cx="9621720" cy="4989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br/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654E257B-EADF-4B48-BC2C-557F339CDA50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0080" y="1884240"/>
            <a:ext cx="9220320" cy="3144960"/>
          </a:xfrm>
          <a:prstGeom prst="rect">
            <a:avLst/>
          </a:prstGeom>
        </p:spPr>
        <p:txBody>
          <a:bodyPr lIns="90000" tIns="46800" rIns="90000" bIns="46800"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0080" y="5059440"/>
            <a:ext cx="9220320" cy="1652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898989"/>
                </a:solidFill>
                <a:latin typeface="Arial"/>
              </a:rPr>
              <a:t>Modifier les styles du texte du masque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DFB21D07-89D7-47E6-AF21-A8DF965A116D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34600" y="302760"/>
            <a:ext cx="9621720" cy="125892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534960" y="1763640"/>
            <a:ext cx="4734000" cy="4989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br/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title"/>
          </p:nvPr>
        </p:nvSpPr>
        <p:spPr>
          <a:xfrm>
            <a:off x="5421240" y="1763640"/>
            <a:ext cx="4735440" cy="4989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br/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E16740EE-9B3D-4A74-8DA2-41A857B326B9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736560" y="403200"/>
            <a:ext cx="9221760" cy="146052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36560" y="1852560"/>
            <a:ext cx="4522680" cy="907920"/>
          </a:xfrm>
          <a:prstGeom prst="rect">
            <a:avLst/>
          </a:prstGeom>
        </p:spPr>
        <p:txBody>
          <a:bodyPr lIns="90000" tIns="46800" rIns="90000" bIns="46800" anchor="b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1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title"/>
          </p:nvPr>
        </p:nvSpPr>
        <p:spPr>
          <a:xfrm>
            <a:off x="736560" y="2760840"/>
            <a:ext cx="4522680" cy="40622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br/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413320" y="1852560"/>
            <a:ext cx="4545000" cy="907920"/>
          </a:xfrm>
          <a:prstGeom prst="rect">
            <a:avLst/>
          </a:prstGeom>
        </p:spPr>
        <p:txBody>
          <a:bodyPr lIns="90000" tIns="46800" rIns="90000" bIns="46800" anchor="b">
            <a:norm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fr-FR" sz="2400" b="1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title"/>
          </p:nvPr>
        </p:nvSpPr>
        <p:spPr>
          <a:xfrm>
            <a:off x="5413320" y="2760840"/>
            <a:ext cx="4545000" cy="40622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br/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12" name="PlaceHolder 8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372C86C8-EAE7-4A64-8C9A-B19C684790EF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34600" y="302760"/>
            <a:ext cx="9621720" cy="125892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D48DF6DD-5315-4F15-8734-FBC89CCF81FA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3A6E6AF6-06A0-44D8-9786-E6F1C69159C3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736560" y="503280"/>
            <a:ext cx="3448080" cy="1765440"/>
          </a:xfrm>
          <a:prstGeom prst="rect">
            <a:avLst/>
          </a:prstGeom>
        </p:spPr>
        <p:txBody>
          <a:bodyPr lIns="90000" tIns="46800" rIns="90000" bIns="46800"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4545000" y="1089000"/>
            <a:ext cx="5413320" cy="5372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br/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br/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br/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br/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736560" y="2268360"/>
            <a:ext cx="3448080" cy="4200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07C883D6-48AD-4124-A1CD-AFFFA8A3034F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736560" y="503280"/>
            <a:ext cx="3448080" cy="1765440"/>
          </a:xfrm>
          <a:prstGeom prst="rect">
            <a:avLst/>
          </a:prstGeom>
        </p:spPr>
        <p:txBody>
          <a:bodyPr lIns="90000" tIns="46800" rIns="90000" bIns="46800"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Modifiez le style du titre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4545000" y="1089000"/>
            <a:ext cx="5413320" cy="5372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736560" y="2268360"/>
            <a:ext cx="3448080" cy="4200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Modifier les styles du texte du masque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77" name="PlaceHolder 6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3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fld id="{7968997A-6798-4047-86F1-74672B36B939}" type="slidenum"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2"/>
          <p:cNvSpPr/>
          <p:nvPr/>
        </p:nvSpPr>
        <p:spPr>
          <a:xfrm>
            <a:off x="-1080" y="56914"/>
            <a:ext cx="4968720" cy="57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Semaine du 21 Septembre 2020</a:t>
            </a:r>
            <a:endParaRPr lang="fr-FR" sz="26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159425" y="709217"/>
            <a:ext cx="2062940" cy="3304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 anchorCtr="1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L’album de la semaine </a:t>
            </a:r>
            <a:r>
              <a:rPr lang="fr-FR" sz="1600" b="0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:</a:t>
            </a:r>
            <a:endParaRPr lang="fr-FR" sz="16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sp>
        <p:nvSpPr>
          <p:cNvPr id="504" name="CustomShape 4"/>
          <p:cNvSpPr/>
          <p:nvPr/>
        </p:nvSpPr>
        <p:spPr>
          <a:xfrm>
            <a:off x="69840" y="427917"/>
            <a:ext cx="5183280" cy="93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Période 1 : </a:t>
            </a:r>
            <a:r>
              <a:rPr lang="fr-FR" sz="1400" b="0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EXPLORER LE MONDE</a:t>
            </a:r>
            <a:endParaRPr lang="fr-FR" sz="14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sp>
        <p:nvSpPr>
          <p:cNvPr id="505" name="CustomShape 5"/>
          <p:cNvSpPr/>
          <p:nvPr/>
        </p:nvSpPr>
        <p:spPr>
          <a:xfrm>
            <a:off x="69840" y="2790663"/>
            <a:ext cx="5100766" cy="3658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J’apprends à me déplacer dans l’école</a:t>
            </a:r>
            <a:endParaRPr lang="fr-FR" sz="16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sp>
        <p:nvSpPr>
          <p:cNvPr id="506" name="CustomShape 6"/>
          <p:cNvSpPr/>
          <p:nvPr/>
        </p:nvSpPr>
        <p:spPr>
          <a:xfrm>
            <a:off x="69840" y="995308"/>
            <a:ext cx="4896000" cy="167532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670F04C1-3A33-4801-B1C1-6CC9BD383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22" y="1039696"/>
            <a:ext cx="3644570" cy="143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9158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7000"/>
              </a:lnSpc>
              <a:spcAft>
                <a:spcPct val="0"/>
              </a:spcAft>
            </a:pPr>
            <a:r>
              <a:rPr lang="fr-FR" altLang="fr-FR" sz="1400" dirty="0">
                <a:latin typeface="Gochi Hand" pitchFamily="2" charset="0"/>
                <a:ea typeface="Gochi Hand" pitchFamily="2" charset="0"/>
              </a:rPr>
              <a:t>Parfois tous les ronds se mettent en rangs par deux, parfois ils se mélangent avec des ronds plus grands, ou font même la ronde. Une approche graphique inédite à partir de l'univers familier de l'école, et un outil d'éveil original aux formes, à la couleur et à l'abstraction.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5655865-B0FE-4DC5-B86D-A50B779AAB97}"/>
              </a:ext>
            </a:extLst>
          </p:cNvPr>
          <p:cNvCxnSpPr/>
          <p:nvPr/>
        </p:nvCxnSpPr>
        <p:spPr>
          <a:xfrm>
            <a:off x="5253120" y="3060612"/>
            <a:ext cx="0" cy="4464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Les intelligences multiples – Productions M1 Vannes">
            <a:extLst>
              <a:ext uri="{FF2B5EF4-FFF2-40B4-BE49-F238E27FC236}">
                <a16:creationId xmlns:a16="http://schemas.microsoft.com/office/drawing/2014/main" id="{6CBC4579-E1D3-413E-9D30-A64E4D318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3" t="3047" r="2253" b="55014"/>
          <a:stretch/>
        </p:blipFill>
        <p:spPr bwMode="auto">
          <a:xfrm>
            <a:off x="193163" y="3677449"/>
            <a:ext cx="580557" cy="7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D4365F2-C824-45FA-82AF-94E60968B4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4" y="1194090"/>
            <a:ext cx="106743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D967643-66C5-4ED7-8B84-F328C1ADF3D4}"/>
              </a:ext>
            </a:extLst>
          </p:cNvPr>
          <p:cNvSpPr txBox="1"/>
          <p:nvPr/>
        </p:nvSpPr>
        <p:spPr>
          <a:xfrm>
            <a:off x="1674118" y="3177704"/>
            <a:ext cx="3516282" cy="127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J’apprends à identifier les espaces communs de l’école (salle de classe, couloirs, dortoir, salle de restauration, cour), pour cela je fais visiter l’école à notre ours brun de la classe. Nous avons pris des photos de la visite. Puis je dois retrouver le chemin pour rejoindre le lieu que je vois sur la photo.</a:t>
            </a:r>
          </a:p>
        </p:txBody>
      </p:sp>
      <p:pic>
        <p:nvPicPr>
          <p:cNvPr id="5" name="Picture 8" descr="Les intelligences multiples – Productions M1 Vannes">
            <a:extLst>
              <a:ext uri="{FF2B5EF4-FFF2-40B4-BE49-F238E27FC236}">
                <a16:creationId xmlns:a16="http://schemas.microsoft.com/office/drawing/2014/main" id="{343F9EFA-F17A-47B1-9580-9E411B174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5" t="-5085" r="28120" b="54842"/>
          <a:stretch/>
        </p:blipFill>
        <p:spPr bwMode="auto">
          <a:xfrm>
            <a:off x="948163" y="3533738"/>
            <a:ext cx="551512" cy="8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stomShape 5">
            <a:extLst>
              <a:ext uri="{FF2B5EF4-FFF2-40B4-BE49-F238E27FC236}">
                <a16:creationId xmlns:a16="http://schemas.microsoft.com/office/drawing/2014/main" id="{A42366E0-D7B2-485C-8DF8-16E2D59CA1AC}"/>
              </a:ext>
            </a:extLst>
          </p:cNvPr>
          <p:cNvSpPr/>
          <p:nvPr/>
        </p:nvSpPr>
        <p:spPr>
          <a:xfrm>
            <a:off x="5438694" y="147659"/>
            <a:ext cx="5183273" cy="8694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J’apprends à placer les objets entre eux :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reproduire un modèle</a:t>
            </a:r>
            <a:endParaRPr lang="fr-FR" sz="16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pic>
        <p:nvPicPr>
          <p:cNvPr id="45" name="Picture 8" descr="Les intelligences multiples – Productions M1 Vannes">
            <a:extLst>
              <a:ext uri="{FF2B5EF4-FFF2-40B4-BE49-F238E27FC236}">
                <a16:creationId xmlns:a16="http://schemas.microsoft.com/office/drawing/2014/main" id="{8E9638F6-122F-4419-B93A-CBF33FE84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5" t="-5085" r="28120" b="54842"/>
          <a:stretch/>
        </p:blipFill>
        <p:spPr bwMode="auto">
          <a:xfrm>
            <a:off x="7711229" y="981309"/>
            <a:ext cx="551512" cy="8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187A89-292A-4FD5-BA29-FC1C44865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55" y="1967212"/>
            <a:ext cx="4659716" cy="3494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2"/>
          <p:cNvSpPr/>
          <p:nvPr/>
        </p:nvSpPr>
        <p:spPr>
          <a:xfrm>
            <a:off x="-1080" y="56914"/>
            <a:ext cx="4968720" cy="57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Semaine du 21 Septembre 2020</a:t>
            </a:r>
            <a:endParaRPr lang="fr-FR" sz="26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159424" y="709217"/>
            <a:ext cx="2649321" cy="22784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 anchorCtr="1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Les albums de la semaine </a:t>
            </a:r>
            <a:r>
              <a:rPr lang="fr-FR" sz="1600" b="0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:</a:t>
            </a:r>
            <a:endParaRPr lang="fr-FR" sz="16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sp>
        <p:nvSpPr>
          <p:cNvPr id="504" name="CustomShape 4"/>
          <p:cNvSpPr/>
          <p:nvPr/>
        </p:nvSpPr>
        <p:spPr>
          <a:xfrm>
            <a:off x="69840" y="427917"/>
            <a:ext cx="5183280" cy="93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Période 1 : </a:t>
            </a:r>
            <a:r>
              <a:rPr lang="fr-FR" sz="1400" b="0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EXPLORER LE MONDE</a:t>
            </a:r>
            <a:endParaRPr lang="fr-FR" sz="14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sp>
        <p:nvSpPr>
          <p:cNvPr id="505" name="CustomShape 5"/>
          <p:cNvSpPr/>
          <p:nvPr/>
        </p:nvSpPr>
        <p:spPr>
          <a:xfrm>
            <a:off x="3158338" y="3954222"/>
            <a:ext cx="2066850" cy="86942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J’apprends à placer les objets entre eux</a:t>
            </a: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Reproduire u</a:t>
            </a:r>
            <a:r>
              <a:rPr lang="fr-FR" sz="1600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n modèle</a:t>
            </a:r>
            <a:endParaRPr lang="fr-FR" sz="16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sp>
        <p:nvSpPr>
          <p:cNvPr id="506" name="CustomShape 6"/>
          <p:cNvSpPr/>
          <p:nvPr/>
        </p:nvSpPr>
        <p:spPr>
          <a:xfrm>
            <a:off x="69840" y="995308"/>
            <a:ext cx="4896000" cy="23073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670F04C1-3A33-4801-B1C1-6CC9BD383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22" y="1039696"/>
            <a:ext cx="3644570" cy="143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9158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7000"/>
              </a:lnSpc>
              <a:spcAft>
                <a:spcPct val="0"/>
              </a:spcAft>
            </a:pPr>
            <a:r>
              <a:rPr lang="fr-FR" altLang="fr-FR" sz="1200" dirty="0">
                <a:latin typeface="Gochi Hand" pitchFamily="2" charset="0"/>
                <a:ea typeface="Gochi Hand" pitchFamily="2" charset="0"/>
              </a:rPr>
              <a:t>Parfois tous les ronds se mettent en rangs par deux, parfois ils se mélangent avec des ronds plus grands, ou font même la ronde. Une approche graphique inédite à partir de l'univers familier de l'école, et un outil d'éveil original aux formes, à la couleur et à l'abstraction</a:t>
            </a:r>
            <a:r>
              <a:rPr lang="fr-FR" altLang="fr-FR" sz="1400" dirty="0">
                <a:latin typeface="Gochi Hand" pitchFamily="2" charset="0"/>
                <a:ea typeface="Gochi Hand" pitchFamily="2" charset="0"/>
              </a:rPr>
              <a:t>.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5655865-B0FE-4DC5-B86D-A50B779AAB97}"/>
              </a:ext>
            </a:extLst>
          </p:cNvPr>
          <p:cNvCxnSpPr/>
          <p:nvPr/>
        </p:nvCxnSpPr>
        <p:spPr>
          <a:xfrm>
            <a:off x="5253120" y="3060612"/>
            <a:ext cx="0" cy="4464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5D4365F2-C824-45FA-82AF-94E60968B4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4" y="1109239"/>
            <a:ext cx="106743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8" descr="Les intelligences multiples – Productions M1 Vannes">
            <a:extLst>
              <a:ext uri="{FF2B5EF4-FFF2-40B4-BE49-F238E27FC236}">
                <a16:creationId xmlns:a16="http://schemas.microsoft.com/office/drawing/2014/main" id="{6AAACDE6-ACC9-4C60-8C74-CE2597365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5" t="-665" r="75862" b="53349"/>
          <a:stretch/>
        </p:blipFill>
        <p:spPr bwMode="auto">
          <a:xfrm>
            <a:off x="3547625" y="4883342"/>
            <a:ext cx="590920" cy="8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Les intelligences multiples – Productions M1 Vannes">
            <a:extLst>
              <a:ext uri="{FF2B5EF4-FFF2-40B4-BE49-F238E27FC236}">
                <a16:creationId xmlns:a16="http://schemas.microsoft.com/office/drawing/2014/main" id="{8E9638F6-122F-4419-B93A-CBF33FE84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5" t="-5085" r="28120" b="54842"/>
          <a:stretch/>
        </p:blipFill>
        <p:spPr bwMode="auto">
          <a:xfrm>
            <a:off x="4604081" y="3060381"/>
            <a:ext cx="551512" cy="8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4FFF05-9BE2-4CFF-BCA0-A0F00AC61A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b="14312"/>
          <a:stretch/>
        </p:blipFill>
        <p:spPr>
          <a:xfrm>
            <a:off x="71762" y="3405261"/>
            <a:ext cx="3010328" cy="2159336"/>
          </a:xfrm>
          <a:prstGeom prst="rect">
            <a:avLst/>
          </a:prstGeom>
        </p:spPr>
      </p:pic>
      <p:sp>
        <p:nvSpPr>
          <p:cNvPr id="14" name="CustomShape 5">
            <a:extLst>
              <a:ext uri="{FF2B5EF4-FFF2-40B4-BE49-F238E27FC236}">
                <a16:creationId xmlns:a16="http://schemas.microsoft.com/office/drawing/2014/main" id="{82147196-70BD-4E43-96B8-41E19CD5ABED}"/>
              </a:ext>
            </a:extLst>
          </p:cNvPr>
          <p:cNvSpPr/>
          <p:nvPr/>
        </p:nvSpPr>
        <p:spPr>
          <a:xfrm>
            <a:off x="5165160" y="226312"/>
            <a:ext cx="5444151" cy="3787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J’utilise des outils : les miroirs pour trouver des animaux cachés</a:t>
            </a:r>
            <a:endParaRPr lang="fr-FR" sz="16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pic>
        <p:nvPicPr>
          <p:cNvPr id="15" name="Picture 8" descr="Les intelligences multiples – Productions M1 Vannes">
            <a:extLst>
              <a:ext uri="{FF2B5EF4-FFF2-40B4-BE49-F238E27FC236}">
                <a16:creationId xmlns:a16="http://schemas.microsoft.com/office/drawing/2014/main" id="{5B409BF0-ABBB-4407-86A3-F8731D532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2" t="45159" r="51191" b="-2166"/>
          <a:stretch/>
        </p:blipFill>
        <p:spPr bwMode="auto">
          <a:xfrm>
            <a:off x="6071869" y="638769"/>
            <a:ext cx="594480" cy="98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Les intelligences multiples – Productions M1 Vannes">
            <a:extLst>
              <a:ext uri="{FF2B5EF4-FFF2-40B4-BE49-F238E27FC236}">
                <a16:creationId xmlns:a16="http://schemas.microsoft.com/office/drawing/2014/main" id="{9138DBD5-D435-41AD-8362-5D55DB1F7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5" t="-5085" r="28120" b="54842"/>
          <a:stretch/>
        </p:blipFill>
        <p:spPr bwMode="auto">
          <a:xfrm>
            <a:off x="8775579" y="674526"/>
            <a:ext cx="551512" cy="8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n joue ? par Tullet">
            <a:extLst>
              <a:ext uri="{FF2B5EF4-FFF2-40B4-BE49-F238E27FC236}">
                <a16:creationId xmlns:a16="http://schemas.microsoft.com/office/drawing/2014/main" id="{75449D3A-32D1-4478-BCD7-FF93F5B3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2" y="2231438"/>
            <a:ext cx="998615" cy="9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301FDD02-6CFE-4816-9688-68BC9922AD7A}"/>
              </a:ext>
            </a:extLst>
          </p:cNvPr>
          <p:cNvSpPr txBox="1"/>
          <p:nvPr/>
        </p:nvSpPr>
        <p:spPr>
          <a:xfrm>
            <a:off x="1343591" y="2423557"/>
            <a:ext cx="3622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L'enfant est invité à suivre la ligne avec son doigt pour guider un point jaune et jouer avec lui. Le point jaune est un ami et l'album un terrain de jeu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3468464-BDD1-4BC7-A77E-519ADFFC3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1" y="3433593"/>
            <a:ext cx="2400000" cy="180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A8444E2-D782-46A6-8CB6-B28B16D80E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49" y="3349425"/>
            <a:ext cx="2400000" cy="1800000"/>
          </a:xfrm>
          <a:prstGeom prst="rect">
            <a:avLst/>
          </a:prstGeom>
        </p:spPr>
      </p:pic>
      <p:sp>
        <p:nvSpPr>
          <p:cNvPr id="34" name="CustomShape 5">
            <a:extLst>
              <a:ext uri="{FF2B5EF4-FFF2-40B4-BE49-F238E27FC236}">
                <a16:creationId xmlns:a16="http://schemas.microsoft.com/office/drawing/2014/main" id="{3BDDE8E3-2A84-40BA-B95F-1F1E23533513}"/>
              </a:ext>
            </a:extLst>
          </p:cNvPr>
          <p:cNvSpPr/>
          <p:nvPr/>
        </p:nvSpPr>
        <p:spPr>
          <a:xfrm>
            <a:off x="6616501" y="2522822"/>
            <a:ext cx="2401475" cy="3266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Je m’exerce au graphisme :</a:t>
            </a:r>
            <a:endParaRPr lang="fr-FR" sz="1600" b="0" strike="noStrike" spc="-1" dirty="0">
              <a:latin typeface="Gochi Hand" pitchFamily="2" charset="0"/>
              <a:ea typeface="Gochi Hand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E48DB28-2D43-477F-925F-3E59403CF116}"/>
              </a:ext>
            </a:extLst>
          </p:cNvPr>
          <p:cNvSpPr txBox="1"/>
          <p:nvPr/>
        </p:nvSpPr>
        <p:spPr>
          <a:xfrm>
            <a:off x="6931106" y="2901371"/>
            <a:ext cx="1912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les horizontales</a:t>
            </a:r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172DF05-445E-46CC-BFC6-78E917E23569}"/>
              </a:ext>
            </a:extLst>
          </p:cNvPr>
          <p:cNvSpPr txBox="1"/>
          <p:nvPr/>
        </p:nvSpPr>
        <p:spPr>
          <a:xfrm>
            <a:off x="5879657" y="5241111"/>
            <a:ext cx="1307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spc="-1" dirty="0">
                <a:solidFill>
                  <a:srgbClr val="000000"/>
                </a:solidFill>
                <a:latin typeface="Gochi Hand" pitchFamily="2" charset="0"/>
                <a:ea typeface="Gochi Hand" pitchFamily="2" charset="0"/>
              </a:rPr>
              <a:t>les points</a:t>
            </a:r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45F1E09-4EAB-4B0A-BD88-B3D6A3237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1" y="5724861"/>
            <a:ext cx="2400000" cy="1800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17EE45A-F672-4FD4-A2C7-7547203096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21" y="5702129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283</Words>
  <Application>Microsoft Office PowerPoint</Application>
  <PresentationFormat>Personnalisé</PresentationFormat>
  <Paragraphs>19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2</vt:i4>
      </vt:variant>
    </vt:vector>
  </HeadingPairs>
  <TitlesOfParts>
    <vt:vector size="19" baseType="lpstr">
      <vt:lpstr>Arial</vt:lpstr>
      <vt:lpstr>Calibri</vt:lpstr>
      <vt:lpstr>Gochi Hand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isa</dc:creator>
  <dc:description/>
  <cp:lastModifiedBy>STHTPSPSB</cp:lastModifiedBy>
  <cp:revision>31</cp:revision>
  <cp:lastPrinted>2020-09-21T19:17:28Z</cp:lastPrinted>
  <dcterms:created xsi:type="dcterms:W3CDTF">2015-08-24T15:37:23Z</dcterms:created>
  <dcterms:modified xsi:type="dcterms:W3CDTF">2020-09-23T09:32:36Z</dcterms:modified>
  <dc:language>fr-FR</dc:language>
</cp:coreProperties>
</file>