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7.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8.xml" ContentType="application/vnd.openxmlformats-officedocument.theme+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theme/theme9.xml" ContentType="application/vnd.openxmlformats-officedocument.theme+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theme/theme10.xml" ContentType="application/vnd.openxmlformats-officedocument.theme+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1" r:id="rId1"/>
    <p:sldMasterId id="2147483674" r:id="rId2"/>
    <p:sldMasterId id="2147483687" r:id="rId3"/>
    <p:sldMasterId id="2147483700" r:id="rId4"/>
    <p:sldMasterId id="2147483713" r:id="rId5"/>
    <p:sldMasterId id="2147483726" r:id="rId6"/>
    <p:sldMasterId id="2147483739" r:id="rId7"/>
    <p:sldMasterId id="2147483752" r:id="rId8"/>
    <p:sldMasterId id="2147483765" r:id="rId9"/>
    <p:sldMasterId id="2147483778" r:id="rId10"/>
    <p:sldMasterId id="2147483791" r:id="rId11"/>
  </p:sldMasterIdLst>
  <p:sldIdLst>
    <p:sldId id="257" r:id="rId12"/>
    <p:sldId id="259" r:id="rId13"/>
  </p:sldIdLst>
  <p:sldSz cx="10691813" cy="7559675"/>
  <p:notesSz cx="7104063"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120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2.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5" Type="http://schemas.openxmlformats.org/officeDocument/2006/relationships/slideMaster" Target="slideMasters/slideMaster5.xml"/><Relationship Id="rId15" Type="http://schemas.openxmlformats.org/officeDocument/2006/relationships/viewProps" Target="viewProps.xml"/><Relationship Id="rId10" Type="http://schemas.openxmlformats.org/officeDocument/2006/relationships/slideMaster" Target="slideMasters/slideMaster1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67" name="PlaceHolder 2"/>
          <p:cNvSpPr>
            <a:spLocks noGrp="1"/>
          </p:cNvSpPr>
          <p:nvPr>
            <p:ph type="body"/>
          </p:nvPr>
        </p:nvSpPr>
        <p:spPr>
          <a:xfrm>
            <a:off x="534240" y="1768680"/>
            <a:ext cx="9622080" cy="2090880"/>
          </a:xfrm>
          <a:prstGeom prst="rect">
            <a:avLst/>
          </a:prstGeom>
        </p:spPr>
        <p:txBody>
          <a:bodyPr lIns="0" tIns="0" rIns="0" bIns="0">
            <a:normAutofit/>
          </a:bodyPr>
          <a:lstStyle/>
          <a:p>
            <a:endParaRPr lang="fr-FR" sz="3200" b="0" strike="noStrike" spc="-1">
              <a:latin typeface="Arial"/>
            </a:endParaRPr>
          </a:p>
        </p:txBody>
      </p:sp>
      <p:sp>
        <p:nvSpPr>
          <p:cNvPr id="68" name="PlaceHolder 3"/>
          <p:cNvSpPr>
            <a:spLocks noGrp="1"/>
          </p:cNvSpPr>
          <p:nvPr>
            <p:ph type="body"/>
          </p:nvPr>
        </p:nvSpPr>
        <p:spPr>
          <a:xfrm>
            <a:off x="534240" y="4058640"/>
            <a:ext cx="96220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382"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383" name="PlaceHolder 2"/>
          <p:cNvSpPr>
            <a:spLocks noGrp="1"/>
          </p:cNvSpPr>
          <p:nvPr>
            <p:ph type="body"/>
          </p:nvPr>
        </p:nvSpPr>
        <p:spPr>
          <a:xfrm>
            <a:off x="534240" y="1768680"/>
            <a:ext cx="4695480" cy="4384080"/>
          </a:xfrm>
          <a:prstGeom prst="rect">
            <a:avLst/>
          </a:prstGeom>
        </p:spPr>
        <p:txBody>
          <a:bodyPr lIns="0" tIns="0" rIns="0" bIns="0">
            <a:normAutofit/>
          </a:bodyPr>
          <a:lstStyle/>
          <a:p>
            <a:endParaRPr lang="fr-FR" sz="3200" b="0" strike="noStrike" spc="-1">
              <a:latin typeface="Arial"/>
            </a:endParaRPr>
          </a:p>
        </p:txBody>
      </p:sp>
      <p:sp>
        <p:nvSpPr>
          <p:cNvPr id="384" name="PlaceHolder 3"/>
          <p:cNvSpPr>
            <a:spLocks noGrp="1"/>
          </p:cNvSpPr>
          <p:nvPr>
            <p:ph type="body"/>
          </p:nvPr>
        </p:nvSpPr>
        <p:spPr>
          <a:xfrm>
            <a:off x="5464800" y="1768680"/>
            <a:ext cx="4695480" cy="43840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85"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386" name="PlaceHolder 1"/>
          <p:cNvSpPr>
            <a:spLocks noGrp="1"/>
          </p:cNvSpPr>
          <p:nvPr>
            <p:ph type="subTitle"/>
          </p:nvPr>
        </p:nvSpPr>
        <p:spPr>
          <a:xfrm>
            <a:off x="534240" y="301320"/>
            <a:ext cx="9622080" cy="585036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387"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388" name="PlaceHolder 2"/>
          <p:cNvSpPr>
            <a:spLocks noGrp="1"/>
          </p:cNvSpPr>
          <p:nvPr>
            <p:ph type="body"/>
          </p:nvPr>
        </p:nvSpPr>
        <p:spPr>
          <a:xfrm>
            <a:off x="534240" y="1768680"/>
            <a:ext cx="4695480" cy="2090880"/>
          </a:xfrm>
          <a:prstGeom prst="rect">
            <a:avLst/>
          </a:prstGeom>
        </p:spPr>
        <p:txBody>
          <a:bodyPr lIns="0" tIns="0" rIns="0" bIns="0">
            <a:normAutofit/>
          </a:bodyPr>
          <a:lstStyle/>
          <a:p>
            <a:endParaRPr lang="fr-FR" sz="3200" b="0" strike="noStrike" spc="-1">
              <a:latin typeface="Arial"/>
            </a:endParaRPr>
          </a:p>
        </p:txBody>
      </p:sp>
      <p:sp>
        <p:nvSpPr>
          <p:cNvPr id="389" name="PlaceHolder 3"/>
          <p:cNvSpPr>
            <a:spLocks noGrp="1"/>
          </p:cNvSpPr>
          <p:nvPr>
            <p:ph type="body"/>
          </p:nvPr>
        </p:nvSpPr>
        <p:spPr>
          <a:xfrm>
            <a:off x="5464800" y="1768680"/>
            <a:ext cx="4695480" cy="4384080"/>
          </a:xfrm>
          <a:prstGeom prst="rect">
            <a:avLst/>
          </a:prstGeom>
        </p:spPr>
        <p:txBody>
          <a:bodyPr lIns="0" tIns="0" rIns="0" bIns="0">
            <a:normAutofit/>
          </a:bodyPr>
          <a:lstStyle/>
          <a:p>
            <a:endParaRPr lang="fr-FR" sz="3200" b="0" strike="noStrike" spc="-1">
              <a:latin typeface="Arial"/>
            </a:endParaRPr>
          </a:p>
        </p:txBody>
      </p:sp>
      <p:sp>
        <p:nvSpPr>
          <p:cNvPr id="390" name="PlaceHolder 4"/>
          <p:cNvSpPr>
            <a:spLocks noGrp="1"/>
          </p:cNvSpPr>
          <p:nvPr>
            <p:ph type="body"/>
          </p:nvPr>
        </p:nvSpPr>
        <p:spPr>
          <a:xfrm>
            <a:off x="534240" y="4058640"/>
            <a:ext cx="46954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391"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392" name="PlaceHolder 2"/>
          <p:cNvSpPr>
            <a:spLocks noGrp="1"/>
          </p:cNvSpPr>
          <p:nvPr>
            <p:ph type="body"/>
          </p:nvPr>
        </p:nvSpPr>
        <p:spPr>
          <a:xfrm>
            <a:off x="534240" y="1768680"/>
            <a:ext cx="4695480" cy="4384080"/>
          </a:xfrm>
          <a:prstGeom prst="rect">
            <a:avLst/>
          </a:prstGeom>
        </p:spPr>
        <p:txBody>
          <a:bodyPr lIns="0" tIns="0" rIns="0" bIns="0">
            <a:normAutofit/>
          </a:bodyPr>
          <a:lstStyle/>
          <a:p>
            <a:endParaRPr lang="fr-FR" sz="3200" b="0" strike="noStrike" spc="-1">
              <a:latin typeface="Arial"/>
            </a:endParaRPr>
          </a:p>
        </p:txBody>
      </p:sp>
      <p:sp>
        <p:nvSpPr>
          <p:cNvPr id="393" name="PlaceHolder 3"/>
          <p:cNvSpPr>
            <a:spLocks noGrp="1"/>
          </p:cNvSpPr>
          <p:nvPr>
            <p:ph type="body"/>
          </p:nvPr>
        </p:nvSpPr>
        <p:spPr>
          <a:xfrm>
            <a:off x="5464800" y="1768680"/>
            <a:ext cx="4695480" cy="2090880"/>
          </a:xfrm>
          <a:prstGeom prst="rect">
            <a:avLst/>
          </a:prstGeom>
        </p:spPr>
        <p:txBody>
          <a:bodyPr lIns="0" tIns="0" rIns="0" bIns="0">
            <a:normAutofit/>
          </a:bodyPr>
          <a:lstStyle/>
          <a:p>
            <a:endParaRPr lang="fr-FR" sz="3200" b="0" strike="noStrike" spc="-1">
              <a:latin typeface="Arial"/>
            </a:endParaRPr>
          </a:p>
        </p:txBody>
      </p:sp>
      <p:sp>
        <p:nvSpPr>
          <p:cNvPr id="394" name="PlaceHolder 4"/>
          <p:cNvSpPr>
            <a:spLocks noGrp="1"/>
          </p:cNvSpPr>
          <p:nvPr>
            <p:ph type="body"/>
          </p:nvPr>
        </p:nvSpPr>
        <p:spPr>
          <a:xfrm>
            <a:off x="5464800" y="4058640"/>
            <a:ext cx="46954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95"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396" name="PlaceHolder 2"/>
          <p:cNvSpPr>
            <a:spLocks noGrp="1"/>
          </p:cNvSpPr>
          <p:nvPr>
            <p:ph type="body"/>
          </p:nvPr>
        </p:nvSpPr>
        <p:spPr>
          <a:xfrm>
            <a:off x="534240" y="1768680"/>
            <a:ext cx="4695480" cy="2090880"/>
          </a:xfrm>
          <a:prstGeom prst="rect">
            <a:avLst/>
          </a:prstGeom>
        </p:spPr>
        <p:txBody>
          <a:bodyPr lIns="0" tIns="0" rIns="0" bIns="0">
            <a:normAutofit/>
          </a:bodyPr>
          <a:lstStyle/>
          <a:p>
            <a:endParaRPr lang="fr-FR" sz="3200" b="0" strike="noStrike" spc="-1">
              <a:latin typeface="Arial"/>
            </a:endParaRPr>
          </a:p>
        </p:txBody>
      </p:sp>
      <p:sp>
        <p:nvSpPr>
          <p:cNvPr id="397" name="PlaceHolder 3"/>
          <p:cNvSpPr>
            <a:spLocks noGrp="1"/>
          </p:cNvSpPr>
          <p:nvPr>
            <p:ph type="body"/>
          </p:nvPr>
        </p:nvSpPr>
        <p:spPr>
          <a:xfrm>
            <a:off x="5464800" y="1768680"/>
            <a:ext cx="4695480" cy="2090880"/>
          </a:xfrm>
          <a:prstGeom prst="rect">
            <a:avLst/>
          </a:prstGeom>
        </p:spPr>
        <p:txBody>
          <a:bodyPr lIns="0" tIns="0" rIns="0" bIns="0">
            <a:normAutofit/>
          </a:bodyPr>
          <a:lstStyle/>
          <a:p>
            <a:endParaRPr lang="fr-FR" sz="3200" b="0" strike="noStrike" spc="-1">
              <a:latin typeface="Arial"/>
            </a:endParaRPr>
          </a:p>
        </p:txBody>
      </p:sp>
      <p:sp>
        <p:nvSpPr>
          <p:cNvPr id="398" name="PlaceHolder 4"/>
          <p:cNvSpPr>
            <a:spLocks noGrp="1"/>
          </p:cNvSpPr>
          <p:nvPr>
            <p:ph type="body"/>
          </p:nvPr>
        </p:nvSpPr>
        <p:spPr>
          <a:xfrm>
            <a:off x="534240" y="4058640"/>
            <a:ext cx="96220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99"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400" name="PlaceHolder 2"/>
          <p:cNvSpPr>
            <a:spLocks noGrp="1"/>
          </p:cNvSpPr>
          <p:nvPr>
            <p:ph type="body"/>
          </p:nvPr>
        </p:nvSpPr>
        <p:spPr>
          <a:xfrm>
            <a:off x="534240" y="1768680"/>
            <a:ext cx="9622080" cy="2090880"/>
          </a:xfrm>
          <a:prstGeom prst="rect">
            <a:avLst/>
          </a:prstGeom>
        </p:spPr>
        <p:txBody>
          <a:bodyPr lIns="0" tIns="0" rIns="0" bIns="0">
            <a:normAutofit/>
          </a:bodyPr>
          <a:lstStyle/>
          <a:p>
            <a:endParaRPr lang="fr-FR" sz="3200" b="0" strike="noStrike" spc="-1">
              <a:latin typeface="Arial"/>
            </a:endParaRPr>
          </a:p>
        </p:txBody>
      </p:sp>
      <p:sp>
        <p:nvSpPr>
          <p:cNvPr id="401" name="PlaceHolder 3"/>
          <p:cNvSpPr>
            <a:spLocks noGrp="1"/>
          </p:cNvSpPr>
          <p:nvPr>
            <p:ph type="body"/>
          </p:nvPr>
        </p:nvSpPr>
        <p:spPr>
          <a:xfrm>
            <a:off x="534240" y="4058640"/>
            <a:ext cx="96220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402"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403" name="PlaceHolder 2"/>
          <p:cNvSpPr>
            <a:spLocks noGrp="1"/>
          </p:cNvSpPr>
          <p:nvPr>
            <p:ph type="body"/>
          </p:nvPr>
        </p:nvSpPr>
        <p:spPr>
          <a:xfrm>
            <a:off x="534240" y="1768680"/>
            <a:ext cx="4695480" cy="2090880"/>
          </a:xfrm>
          <a:prstGeom prst="rect">
            <a:avLst/>
          </a:prstGeom>
        </p:spPr>
        <p:txBody>
          <a:bodyPr lIns="0" tIns="0" rIns="0" bIns="0">
            <a:normAutofit/>
          </a:bodyPr>
          <a:lstStyle/>
          <a:p>
            <a:endParaRPr lang="fr-FR" sz="3200" b="0" strike="noStrike" spc="-1">
              <a:latin typeface="Arial"/>
            </a:endParaRPr>
          </a:p>
        </p:txBody>
      </p:sp>
      <p:sp>
        <p:nvSpPr>
          <p:cNvPr id="404" name="PlaceHolder 3"/>
          <p:cNvSpPr>
            <a:spLocks noGrp="1"/>
          </p:cNvSpPr>
          <p:nvPr>
            <p:ph type="body"/>
          </p:nvPr>
        </p:nvSpPr>
        <p:spPr>
          <a:xfrm>
            <a:off x="5464800" y="1768680"/>
            <a:ext cx="4695480" cy="2090880"/>
          </a:xfrm>
          <a:prstGeom prst="rect">
            <a:avLst/>
          </a:prstGeom>
        </p:spPr>
        <p:txBody>
          <a:bodyPr lIns="0" tIns="0" rIns="0" bIns="0">
            <a:normAutofit/>
          </a:bodyPr>
          <a:lstStyle/>
          <a:p>
            <a:endParaRPr lang="fr-FR" sz="3200" b="0" strike="noStrike" spc="-1">
              <a:latin typeface="Arial"/>
            </a:endParaRPr>
          </a:p>
        </p:txBody>
      </p:sp>
      <p:sp>
        <p:nvSpPr>
          <p:cNvPr id="405" name="PlaceHolder 4"/>
          <p:cNvSpPr>
            <a:spLocks noGrp="1"/>
          </p:cNvSpPr>
          <p:nvPr>
            <p:ph type="body"/>
          </p:nvPr>
        </p:nvSpPr>
        <p:spPr>
          <a:xfrm>
            <a:off x="534240" y="4058640"/>
            <a:ext cx="4695480" cy="2090880"/>
          </a:xfrm>
          <a:prstGeom prst="rect">
            <a:avLst/>
          </a:prstGeom>
        </p:spPr>
        <p:txBody>
          <a:bodyPr lIns="0" tIns="0" rIns="0" bIns="0">
            <a:normAutofit/>
          </a:bodyPr>
          <a:lstStyle/>
          <a:p>
            <a:endParaRPr lang="fr-FR" sz="3200" b="0" strike="noStrike" spc="-1">
              <a:latin typeface="Arial"/>
            </a:endParaRPr>
          </a:p>
        </p:txBody>
      </p:sp>
      <p:sp>
        <p:nvSpPr>
          <p:cNvPr id="406" name="PlaceHolder 5"/>
          <p:cNvSpPr>
            <a:spLocks noGrp="1"/>
          </p:cNvSpPr>
          <p:nvPr>
            <p:ph type="body"/>
          </p:nvPr>
        </p:nvSpPr>
        <p:spPr>
          <a:xfrm>
            <a:off x="5464800" y="4058640"/>
            <a:ext cx="46954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07"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408" name="PlaceHolder 2"/>
          <p:cNvSpPr>
            <a:spLocks noGrp="1"/>
          </p:cNvSpPr>
          <p:nvPr>
            <p:ph type="body"/>
          </p:nvPr>
        </p:nvSpPr>
        <p:spPr>
          <a:xfrm>
            <a:off x="534240" y="1768680"/>
            <a:ext cx="3098160" cy="2090880"/>
          </a:xfrm>
          <a:prstGeom prst="rect">
            <a:avLst/>
          </a:prstGeom>
        </p:spPr>
        <p:txBody>
          <a:bodyPr lIns="0" tIns="0" rIns="0" bIns="0">
            <a:normAutofit/>
          </a:bodyPr>
          <a:lstStyle/>
          <a:p>
            <a:endParaRPr lang="fr-FR" sz="3200" b="0" strike="noStrike" spc="-1">
              <a:latin typeface="Arial"/>
            </a:endParaRPr>
          </a:p>
        </p:txBody>
      </p:sp>
      <p:sp>
        <p:nvSpPr>
          <p:cNvPr id="409" name="PlaceHolder 3"/>
          <p:cNvSpPr>
            <a:spLocks noGrp="1"/>
          </p:cNvSpPr>
          <p:nvPr>
            <p:ph type="body"/>
          </p:nvPr>
        </p:nvSpPr>
        <p:spPr>
          <a:xfrm>
            <a:off x="3787560" y="1768680"/>
            <a:ext cx="3098160" cy="2090880"/>
          </a:xfrm>
          <a:prstGeom prst="rect">
            <a:avLst/>
          </a:prstGeom>
        </p:spPr>
        <p:txBody>
          <a:bodyPr lIns="0" tIns="0" rIns="0" bIns="0">
            <a:normAutofit/>
          </a:bodyPr>
          <a:lstStyle/>
          <a:p>
            <a:endParaRPr lang="fr-FR" sz="3200" b="0" strike="noStrike" spc="-1">
              <a:latin typeface="Arial"/>
            </a:endParaRPr>
          </a:p>
        </p:txBody>
      </p:sp>
      <p:sp>
        <p:nvSpPr>
          <p:cNvPr id="410" name="PlaceHolder 4"/>
          <p:cNvSpPr>
            <a:spLocks noGrp="1"/>
          </p:cNvSpPr>
          <p:nvPr>
            <p:ph type="body"/>
          </p:nvPr>
        </p:nvSpPr>
        <p:spPr>
          <a:xfrm>
            <a:off x="7041240" y="1768680"/>
            <a:ext cx="3098160" cy="2090880"/>
          </a:xfrm>
          <a:prstGeom prst="rect">
            <a:avLst/>
          </a:prstGeom>
        </p:spPr>
        <p:txBody>
          <a:bodyPr lIns="0" tIns="0" rIns="0" bIns="0">
            <a:normAutofit/>
          </a:bodyPr>
          <a:lstStyle/>
          <a:p>
            <a:endParaRPr lang="fr-FR" sz="3200" b="0" strike="noStrike" spc="-1">
              <a:latin typeface="Arial"/>
            </a:endParaRPr>
          </a:p>
        </p:txBody>
      </p:sp>
      <p:sp>
        <p:nvSpPr>
          <p:cNvPr id="411" name="PlaceHolder 5"/>
          <p:cNvSpPr>
            <a:spLocks noGrp="1"/>
          </p:cNvSpPr>
          <p:nvPr>
            <p:ph type="body"/>
          </p:nvPr>
        </p:nvSpPr>
        <p:spPr>
          <a:xfrm>
            <a:off x="534240" y="4058640"/>
            <a:ext cx="3098160" cy="2090880"/>
          </a:xfrm>
          <a:prstGeom prst="rect">
            <a:avLst/>
          </a:prstGeom>
        </p:spPr>
        <p:txBody>
          <a:bodyPr lIns="0" tIns="0" rIns="0" bIns="0">
            <a:normAutofit/>
          </a:bodyPr>
          <a:lstStyle/>
          <a:p>
            <a:endParaRPr lang="fr-FR" sz="3200" b="0" strike="noStrike" spc="-1">
              <a:latin typeface="Arial"/>
            </a:endParaRPr>
          </a:p>
        </p:txBody>
      </p:sp>
      <p:sp>
        <p:nvSpPr>
          <p:cNvPr id="412" name="PlaceHolder 6"/>
          <p:cNvSpPr>
            <a:spLocks noGrp="1"/>
          </p:cNvSpPr>
          <p:nvPr>
            <p:ph type="body"/>
          </p:nvPr>
        </p:nvSpPr>
        <p:spPr>
          <a:xfrm>
            <a:off x="3787560" y="4058640"/>
            <a:ext cx="3098160" cy="2090880"/>
          </a:xfrm>
          <a:prstGeom prst="rect">
            <a:avLst/>
          </a:prstGeom>
        </p:spPr>
        <p:txBody>
          <a:bodyPr lIns="0" tIns="0" rIns="0" bIns="0">
            <a:normAutofit/>
          </a:bodyPr>
          <a:lstStyle/>
          <a:p>
            <a:endParaRPr lang="fr-FR" sz="3200" b="0" strike="noStrike" spc="-1">
              <a:latin typeface="Arial"/>
            </a:endParaRPr>
          </a:p>
        </p:txBody>
      </p:sp>
      <p:sp>
        <p:nvSpPr>
          <p:cNvPr id="413" name="PlaceHolder 7"/>
          <p:cNvSpPr>
            <a:spLocks noGrp="1"/>
          </p:cNvSpPr>
          <p:nvPr>
            <p:ph type="body"/>
          </p:nvPr>
        </p:nvSpPr>
        <p:spPr>
          <a:xfrm>
            <a:off x="7041240" y="4058640"/>
            <a:ext cx="309816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70" name="PlaceHolder 2"/>
          <p:cNvSpPr>
            <a:spLocks noGrp="1"/>
          </p:cNvSpPr>
          <p:nvPr>
            <p:ph type="body"/>
          </p:nvPr>
        </p:nvSpPr>
        <p:spPr>
          <a:xfrm>
            <a:off x="534240" y="1768680"/>
            <a:ext cx="4695480" cy="2090880"/>
          </a:xfrm>
          <a:prstGeom prst="rect">
            <a:avLst/>
          </a:prstGeom>
        </p:spPr>
        <p:txBody>
          <a:bodyPr lIns="0" tIns="0" rIns="0" bIns="0">
            <a:normAutofit/>
          </a:bodyPr>
          <a:lstStyle/>
          <a:p>
            <a:endParaRPr lang="fr-FR" sz="3200" b="0" strike="noStrike" spc="-1">
              <a:latin typeface="Arial"/>
            </a:endParaRPr>
          </a:p>
        </p:txBody>
      </p:sp>
      <p:sp>
        <p:nvSpPr>
          <p:cNvPr id="71" name="PlaceHolder 3"/>
          <p:cNvSpPr>
            <a:spLocks noGrp="1"/>
          </p:cNvSpPr>
          <p:nvPr>
            <p:ph type="body"/>
          </p:nvPr>
        </p:nvSpPr>
        <p:spPr>
          <a:xfrm>
            <a:off x="5464800" y="1768680"/>
            <a:ext cx="4695480" cy="2090880"/>
          </a:xfrm>
          <a:prstGeom prst="rect">
            <a:avLst/>
          </a:prstGeom>
        </p:spPr>
        <p:txBody>
          <a:bodyPr lIns="0" tIns="0" rIns="0" bIns="0">
            <a:normAutofit/>
          </a:bodyPr>
          <a:lstStyle/>
          <a:p>
            <a:endParaRPr lang="fr-FR" sz="3200" b="0" strike="noStrike" spc="-1">
              <a:latin typeface="Arial"/>
            </a:endParaRPr>
          </a:p>
        </p:txBody>
      </p:sp>
      <p:sp>
        <p:nvSpPr>
          <p:cNvPr id="72" name="PlaceHolder 4"/>
          <p:cNvSpPr>
            <a:spLocks noGrp="1"/>
          </p:cNvSpPr>
          <p:nvPr>
            <p:ph type="body"/>
          </p:nvPr>
        </p:nvSpPr>
        <p:spPr>
          <a:xfrm>
            <a:off x="534240" y="4058640"/>
            <a:ext cx="4695480" cy="2090880"/>
          </a:xfrm>
          <a:prstGeom prst="rect">
            <a:avLst/>
          </a:prstGeom>
        </p:spPr>
        <p:txBody>
          <a:bodyPr lIns="0" tIns="0" rIns="0" bIns="0">
            <a:normAutofit/>
          </a:bodyPr>
          <a:lstStyle/>
          <a:p>
            <a:endParaRPr lang="fr-FR" sz="3200" b="0" strike="noStrike" spc="-1">
              <a:latin typeface="Arial"/>
            </a:endParaRPr>
          </a:p>
        </p:txBody>
      </p:sp>
      <p:sp>
        <p:nvSpPr>
          <p:cNvPr id="73" name="PlaceHolder 5"/>
          <p:cNvSpPr>
            <a:spLocks noGrp="1"/>
          </p:cNvSpPr>
          <p:nvPr>
            <p:ph type="body"/>
          </p:nvPr>
        </p:nvSpPr>
        <p:spPr>
          <a:xfrm>
            <a:off x="5464800" y="4058640"/>
            <a:ext cx="46954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19"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420" name="PlaceHolder 2"/>
          <p:cNvSpPr>
            <a:spLocks noGrp="1"/>
          </p:cNvSpPr>
          <p:nvPr>
            <p:ph type="subTitle"/>
          </p:nvPr>
        </p:nvSpPr>
        <p:spPr>
          <a:xfrm>
            <a:off x="534240" y="1768680"/>
            <a:ext cx="9622080" cy="438408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1"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422" name="PlaceHolder 2"/>
          <p:cNvSpPr>
            <a:spLocks noGrp="1"/>
          </p:cNvSpPr>
          <p:nvPr>
            <p:ph type="body"/>
          </p:nvPr>
        </p:nvSpPr>
        <p:spPr>
          <a:xfrm>
            <a:off x="534240" y="1768680"/>
            <a:ext cx="9622080" cy="43840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23"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424" name="PlaceHolder 2"/>
          <p:cNvSpPr>
            <a:spLocks noGrp="1"/>
          </p:cNvSpPr>
          <p:nvPr>
            <p:ph type="body"/>
          </p:nvPr>
        </p:nvSpPr>
        <p:spPr>
          <a:xfrm>
            <a:off x="534240" y="1768680"/>
            <a:ext cx="4695480" cy="4384080"/>
          </a:xfrm>
          <a:prstGeom prst="rect">
            <a:avLst/>
          </a:prstGeom>
        </p:spPr>
        <p:txBody>
          <a:bodyPr lIns="0" tIns="0" rIns="0" bIns="0">
            <a:normAutofit/>
          </a:bodyPr>
          <a:lstStyle/>
          <a:p>
            <a:endParaRPr lang="fr-FR" sz="3200" b="0" strike="noStrike" spc="-1">
              <a:latin typeface="Arial"/>
            </a:endParaRPr>
          </a:p>
        </p:txBody>
      </p:sp>
      <p:sp>
        <p:nvSpPr>
          <p:cNvPr id="425" name="PlaceHolder 3"/>
          <p:cNvSpPr>
            <a:spLocks noGrp="1"/>
          </p:cNvSpPr>
          <p:nvPr>
            <p:ph type="body"/>
          </p:nvPr>
        </p:nvSpPr>
        <p:spPr>
          <a:xfrm>
            <a:off x="5464800" y="1768680"/>
            <a:ext cx="4695480" cy="43840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26"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27" name="PlaceHolder 1"/>
          <p:cNvSpPr>
            <a:spLocks noGrp="1"/>
          </p:cNvSpPr>
          <p:nvPr>
            <p:ph type="subTitle"/>
          </p:nvPr>
        </p:nvSpPr>
        <p:spPr>
          <a:xfrm>
            <a:off x="534240" y="301320"/>
            <a:ext cx="9622080" cy="585036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28"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429" name="PlaceHolder 2"/>
          <p:cNvSpPr>
            <a:spLocks noGrp="1"/>
          </p:cNvSpPr>
          <p:nvPr>
            <p:ph type="body"/>
          </p:nvPr>
        </p:nvSpPr>
        <p:spPr>
          <a:xfrm>
            <a:off x="534240" y="1768680"/>
            <a:ext cx="4695480" cy="2090880"/>
          </a:xfrm>
          <a:prstGeom prst="rect">
            <a:avLst/>
          </a:prstGeom>
        </p:spPr>
        <p:txBody>
          <a:bodyPr lIns="0" tIns="0" rIns="0" bIns="0">
            <a:normAutofit/>
          </a:bodyPr>
          <a:lstStyle/>
          <a:p>
            <a:endParaRPr lang="fr-FR" sz="3200" b="0" strike="noStrike" spc="-1">
              <a:latin typeface="Arial"/>
            </a:endParaRPr>
          </a:p>
        </p:txBody>
      </p:sp>
      <p:sp>
        <p:nvSpPr>
          <p:cNvPr id="430" name="PlaceHolder 3"/>
          <p:cNvSpPr>
            <a:spLocks noGrp="1"/>
          </p:cNvSpPr>
          <p:nvPr>
            <p:ph type="body"/>
          </p:nvPr>
        </p:nvSpPr>
        <p:spPr>
          <a:xfrm>
            <a:off x="5464800" y="1768680"/>
            <a:ext cx="4695480" cy="4384080"/>
          </a:xfrm>
          <a:prstGeom prst="rect">
            <a:avLst/>
          </a:prstGeom>
        </p:spPr>
        <p:txBody>
          <a:bodyPr lIns="0" tIns="0" rIns="0" bIns="0">
            <a:normAutofit/>
          </a:bodyPr>
          <a:lstStyle/>
          <a:p>
            <a:endParaRPr lang="fr-FR" sz="3200" b="0" strike="noStrike" spc="-1">
              <a:latin typeface="Arial"/>
            </a:endParaRPr>
          </a:p>
        </p:txBody>
      </p:sp>
      <p:sp>
        <p:nvSpPr>
          <p:cNvPr id="431" name="PlaceHolder 4"/>
          <p:cNvSpPr>
            <a:spLocks noGrp="1"/>
          </p:cNvSpPr>
          <p:nvPr>
            <p:ph type="body"/>
          </p:nvPr>
        </p:nvSpPr>
        <p:spPr>
          <a:xfrm>
            <a:off x="534240" y="4058640"/>
            <a:ext cx="46954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432"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433" name="PlaceHolder 2"/>
          <p:cNvSpPr>
            <a:spLocks noGrp="1"/>
          </p:cNvSpPr>
          <p:nvPr>
            <p:ph type="body"/>
          </p:nvPr>
        </p:nvSpPr>
        <p:spPr>
          <a:xfrm>
            <a:off x="534240" y="1768680"/>
            <a:ext cx="4695480" cy="4384080"/>
          </a:xfrm>
          <a:prstGeom prst="rect">
            <a:avLst/>
          </a:prstGeom>
        </p:spPr>
        <p:txBody>
          <a:bodyPr lIns="0" tIns="0" rIns="0" bIns="0">
            <a:normAutofit/>
          </a:bodyPr>
          <a:lstStyle/>
          <a:p>
            <a:endParaRPr lang="fr-FR" sz="3200" b="0" strike="noStrike" spc="-1">
              <a:latin typeface="Arial"/>
            </a:endParaRPr>
          </a:p>
        </p:txBody>
      </p:sp>
      <p:sp>
        <p:nvSpPr>
          <p:cNvPr id="434" name="PlaceHolder 3"/>
          <p:cNvSpPr>
            <a:spLocks noGrp="1"/>
          </p:cNvSpPr>
          <p:nvPr>
            <p:ph type="body"/>
          </p:nvPr>
        </p:nvSpPr>
        <p:spPr>
          <a:xfrm>
            <a:off x="5464800" y="1768680"/>
            <a:ext cx="4695480" cy="2090880"/>
          </a:xfrm>
          <a:prstGeom prst="rect">
            <a:avLst/>
          </a:prstGeom>
        </p:spPr>
        <p:txBody>
          <a:bodyPr lIns="0" tIns="0" rIns="0" bIns="0">
            <a:normAutofit/>
          </a:bodyPr>
          <a:lstStyle/>
          <a:p>
            <a:endParaRPr lang="fr-FR" sz="3200" b="0" strike="noStrike" spc="-1">
              <a:latin typeface="Arial"/>
            </a:endParaRPr>
          </a:p>
        </p:txBody>
      </p:sp>
      <p:sp>
        <p:nvSpPr>
          <p:cNvPr id="435" name="PlaceHolder 4"/>
          <p:cNvSpPr>
            <a:spLocks noGrp="1"/>
          </p:cNvSpPr>
          <p:nvPr>
            <p:ph type="body"/>
          </p:nvPr>
        </p:nvSpPr>
        <p:spPr>
          <a:xfrm>
            <a:off x="5464800" y="4058640"/>
            <a:ext cx="46954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436"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437" name="PlaceHolder 2"/>
          <p:cNvSpPr>
            <a:spLocks noGrp="1"/>
          </p:cNvSpPr>
          <p:nvPr>
            <p:ph type="body"/>
          </p:nvPr>
        </p:nvSpPr>
        <p:spPr>
          <a:xfrm>
            <a:off x="534240" y="1768680"/>
            <a:ext cx="4695480" cy="2090880"/>
          </a:xfrm>
          <a:prstGeom prst="rect">
            <a:avLst/>
          </a:prstGeom>
        </p:spPr>
        <p:txBody>
          <a:bodyPr lIns="0" tIns="0" rIns="0" bIns="0">
            <a:normAutofit/>
          </a:bodyPr>
          <a:lstStyle/>
          <a:p>
            <a:endParaRPr lang="fr-FR" sz="3200" b="0" strike="noStrike" spc="-1">
              <a:latin typeface="Arial"/>
            </a:endParaRPr>
          </a:p>
        </p:txBody>
      </p:sp>
      <p:sp>
        <p:nvSpPr>
          <p:cNvPr id="438" name="PlaceHolder 3"/>
          <p:cNvSpPr>
            <a:spLocks noGrp="1"/>
          </p:cNvSpPr>
          <p:nvPr>
            <p:ph type="body"/>
          </p:nvPr>
        </p:nvSpPr>
        <p:spPr>
          <a:xfrm>
            <a:off x="5464800" y="1768680"/>
            <a:ext cx="4695480" cy="2090880"/>
          </a:xfrm>
          <a:prstGeom prst="rect">
            <a:avLst/>
          </a:prstGeom>
        </p:spPr>
        <p:txBody>
          <a:bodyPr lIns="0" tIns="0" rIns="0" bIns="0">
            <a:normAutofit/>
          </a:bodyPr>
          <a:lstStyle/>
          <a:p>
            <a:endParaRPr lang="fr-FR" sz="3200" b="0" strike="noStrike" spc="-1">
              <a:latin typeface="Arial"/>
            </a:endParaRPr>
          </a:p>
        </p:txBody>
      </p:sp>
      <p:sp>
        <p:nvSpPr>
          <p:cNvPr id="439" name="PlaceHolder 4"/>
          <p:cNvSpPr>
            <a:spLocks noGrp="1"/>
          </p:cNvSpPr>
          <p:nvPr>
            <p:ph type="body"/>
          </p:nvPr>
        </p:nvSpPr>
        <p:spPr>
          <a:xfrm>
            <a:off x="534240" y="4058640"/>
            <a:ext cx="96220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440"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441" name="PlaceHolder 2"/>
          <p:cNvSpPr>
            <a:spLocks noGrp="1"/>
          </p:cNvSpPr>
          <p:nvPr>
            <p:ph type="body"/>
          </p:nvPr>
        </p:nvSpPr>
        <p:spPr>
          <a:xfrm>
            <a:off x="534240" y="1768680"/>
            <a:ext cx="9622080" cy="2090880"/>
          </a:xfrm>
          <a:prstGeom prst="rect">
            <a:avLst/>
          </a:prstGeom>
        </p:spPr>
        <p:txBody>
          <a:bodyPr lIns="0" tIns="0" rIns="0" bIns="0">
            <a:normAutofit/>
          </a:bodyPr>
          <a:lstStyle/>
          <a:p>
            <a:endParaRPr lang="fr-FR" sz="3200" b="0" strike="noStrike" spc="-1">
              <a:latin typeface="Arial"/>
            </a:endParaRPr>
          </a:p>
        </p:txBody>
      </p:sp>
      <p:sp>
        <p:nvSpPr>
          <p:cNvPr id="442" name="PlaceHolder 3"/>
          <p:cNvSpPr>
            <a:spLocks noGrp="1"/>
          </p:cNvSpPr>
          <p:nvPr>
            <p:ph type="body"/>
          </p:nvPr>
        </p:nvSpPr>
        <p:spPr>
          <a:xfrm>
            <a:off x="534240" y="4058640"/>
            <a:ext cx="96220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443"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444" name="PlaceHolder 2"/>
          <p:cNvSpPr>
            <a:spLocks noGrp="1"/>
          </p:cNvSpPr>
          <p:nvPr>
            <p:ph type="body"/>
          </p:nvPr>
        </p:nvSpPr>
        <p:spPr>
          <a:xfrm>
            <a:off x="534240" y="1768680"/>
            <a:ext cx="4695480" cy="2090880"/>
          </a:xfrm>
          <a:prstGeom prst="rect">
            <a:avLst/>
          </a:prstGeom>
        </p:spPr>
        <p:txBody>
          <a:bodyPr lIns="0" tIns="0" rIns="0" bIns="0">
            <a:normAutofit/>
          </a:bodyPr>
          <a:lstStyle/>
          <a:p>
            <a:endParaRPr lang="fr-FR" sz="3200" b="0" strike="noStrike" spc="-1">
              <a:latin typeface="Arial"/>
            </a:endParaRPr>
          </a:p>
        </p:txBody>
      </p:sp>
      <p:sp>
        <p:nvSpPr>
          <p:cNvPr id="445" name="PlaceHolder 3"/>
          <p:cNvSpPr>
            <a:spLocks noGrp="1"/>
          </p:cNvSpPr>
          <p:nvPr>
            <p:ph type="body"/>
          </p:nvPr>
        </p:nvSpPr>
        <p:spPr>
          <a:xfrm>
            <a:off x="5464800" y="1768680"/>
            <a:ext cx="4695480" cy="2090880"/>
          </a:xfrm>
          <a:prstGeom prst="rect">
            <a:avLst/>
          </a:prstGeom>
        </p:spPr>
        <p:txBody>
          <a:bodyPr lIns="0" tIns="0" rIns="0" bIns="0">
            <a:normAutofit/>
          </a:bodyPr>
          <a:lstStyle/>
          <a:p>
            <a:endParaRPr lang="fr-FR" sz="3200" b="0" strike="noStrike" spc="-1">
              <a:latin typeface="Arial"/>
            </a:endParaRPr>
          </a:p>
        </p:txBody>
      </p:sp>
      <p:sp>
        <p:nvSpPr>
          <p:cNvPr id="446" name="PlaceHolder 4"/>
          <p:cNvSpPr>
            <a:spLocks noGrp="1"/>
          </p:cNvSpPr>
          <p:nvPr>
            <p:ph type="body"/>
          </p:nvPr>
        </p:nvSpPr>
        <p:spPr>
          <a:xfrm>
            <a:off x="534240" y="4058640"/>
            <a:ext cx="4695480" cy="2090880"/>
          </a:xfrm>
          <a:prstGeom prst="rect">
            <a:avLst/>
          </a:prstGeom>
        </p:spPr>
        <p:txBody>
          <a:bodyPr lIns="0" tIns="0" rIns="0" bIns="0">
            <a:normAutofit/>
          </a:bodyPr>
          <a:lstStyle/>
          <a:p>
            <a:endParaRPr lang="fr-FR" sz="3200" b="0" strike="noStrike" spc="-1">
              <a:latin typeface="Arial"/>
            </a:endParaRPr>
          </a:p>
        </p:txBody>
      </p:sp>
      <p:sp>
        <p:nvSpPr>
          <p:cNvPr id="447" name="PlaceHolder 5"/>
          <p:cNvSpPr>
            <a:spLocks noGrp="1"/>
          </p:cNvSpPr>
          <p:nvPr>
            <p:ph type="body"/>
          </p:nvPr>
        </p:nvSpPr>
        <p:spPr>
          <a:xfrm>
            <a:off x="5464800" y="4058640"/>
            <a:ext cx="46954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75" name="PlaceHolder 2"/>
          <p:cNvSpPr>
            <a:spLocks noGrp="1"/>
          </p:cNvSpPr>
          <p:nvPr>
            <p:ph type="body"/>
          </p:nvPr>
        </p:nvSpPr>
        <p:spPr>
          <a:xfrm>
            <a:off x="534240" y="1768680"/>
            <a:ext cx="3098160" cy="2090880"/>
          </a:xfrm>
          <a:prstGeom prst="rect">
            <a:avLst/>
          </a:prstGeom>
        </p:spPr>
        <p:txBody>
          <a:bodyPr lIns="0" tIns="0" rIns="0" bIns="0">
            <a:normAutofit/>
          </a:bodyPr>
          <a:lstStyle/>
          <a:p>
            <a:endParaRPr lang="fr-FR" sz="3200" b="0" strike="noStrike" spc="-1">
              <a:latin typeface="Arial"/>
            </a:endParaRPr>
          </a:p>
        </p:txBody>
      </p:sp>
      <p:sp>
        <p:nvSpPr>
          <p:cNvPr id="76" name="PlaceHolder 3"/>
          <p:cNvSpPr>
            <a:spLocks noGrp="1"/>
          </p:cNvSpPr>
          <p:nvPr>
            <p:ph type="body"/>
          </p:nvPr>
        </p:nvSpPr>
        <p:spPr>
          <a:xfrm>
            <a:off x="3787560" y="1768680"/>
            <a:ext cx="3098160" cy="2090880"/>
          </a:xfrm>
          <a:prstGeom prst="rect">
            <a:avLst/>
          </a:prstGeom>
        </p:spPr>
        <p:txBody>
          <a:bodyPr lIns="0" tIns="0" rIns="0" bIns="0">
            <a:normAutofit/>
          </a:bodyPr>
          <a:lstStyle/>
          <a:p>
            <a:endParaRPr lang="fr-FR" sz="3200" b="0" strike="noStrike" spc="-1">
              <a:latin typeface="Arial"/>
            </a:endParaRPr>
          </a:p>
        </p:txBody>
      </p:sp>
      <p:sp>
        <p:nvSpPr>
          <p:cNvPr id="77" name="PlaceHolder 4"/>
          <p:cNvSpPr>
            <a:spLocks noGrp="1"/>
          </p:cNvSpPr>
          <p:nvPr>
            <p:ph type="body"/>
          </p:nvPr>
        </p:nvSpPr>
        <p:spPr>
          <a:xfrm>
            <a:off x="7041240" y="1768680"/>
            <a:ext cx="3098160" cy="2090880"/>
          </a:xfrm>
          <a:prstGeom prst="rect">
            <a:avLst/>
          </a:prstGeom>
        </p:spPr>
        <p:txBody>
          <a:bodyPr lIns="0" tIns="0" rIns="0" bIns="0">
            <a:normAutofit/>
          </a:bodyPr>
          <a:lstStyle/>
          <a:p>
            <a:endParaRPr lang="fr-FR" sz="3200" b="0" strike="noStrike" spc="-1">
              <a:latin typeface="Arial"/>
            </a:endParaRPr>
          </a:p>
        </p:txBody>
      </p:sp>
      <p:sp>
        <p:nvSpPr>
          <p:cNvPr id="78" name="PlaceHolder 5"/>
          <p:cNvSpPr>
            <a:spLocks noGrp="1"/>
          </p:cNvSpPr>
          <p:nvPr>
            <p:ph type="body"/>
          </p:nvPr>
        </p:nvSpPr>
        <p:spPr>
          <a:xfrm>
            <a:off x="534240" y="4058640"/>
            <a:ext cx="3098160" cy="2090880"/>
          </a:xfrm>
          <a:prstGeom prst="rect">
            <a:avLst/>
          </a:prstGeom>
        </p:spPr>
        <p:txBody>
          <a:bodyPr lIns="0" tIns="0" rIns="0" bIns="0">
            <a:normAutofit/>
          </a:bodyPr>
          <a:lstStyle/>
          <a:p>
            <a:endParaRPr lang="fr-FR" sz="3200" b="0" strike="noStrike" spc="-1">
              <a:latin typeface="Arial"/>
            </a:endParaRPr>
          </a:p>
        </p:txBody>
      </p:sp>
      <p:sp>
        <p:nvSpPr>
          <p:cNvPr id="79" name="PlaceHolder 6"/>
          <p:cNvSpPr>
            <a:spLocks noGrp="1"/>
          </p:cNvSpPr>
          <p:nvPr>
            <p:ph type="body"/>
          </p:nvPr>
        </p:nvSpPr>
        <p:spPr>
          <a:xfrm>
            <a:off x="3787560" y="4058640"/>
            <a:ext cx="3098160" cy="2090880"/>
          </a:xfrm>
          <a:prstGeom prst="rect">
            <a:avLst/>
          </a:prstGeom>
        </p:spPr>
        <p:txBody>
          <a:bodyPr lIns="0" tIns="0" rIns="0" bIns="0">
            <a:normAutofit/>
          </a:bodyPr>
          <a:lstStyle/>
          <a:p>
            <a:endParaRPr lang="fr-FR" sz="3200" b="0" strike="noStrike" spc="-1">
              <a:latin typeface="Arial"/>
            </a:endParaRPr>
          </a:p>
        </p:txBody>
      </p:sp>
      <p:sp>
        <p:nvSpPr>
          <p:cNvPr id="80" name="PlaceHolder 7"/>
          <p:cNvSpPr>
            <a:spLocks noGrp="1"/>
          </p:cNvSpPr>
          <p:nvPr>
            <p:ph type="body"/>
          </p:nvPr>
        </p:nvSpPr>
        <p:spPr>
          <a:xfrm>
            <a:off x="7041240" y="4058640"/>
            <a:ext cx="309816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48"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449" name="PlaceHolder 2"/>
          <p:cNvSpPr>
            <a:spLocks noGrp="1"/>
          </p:cNvSpPr>
          <p:nvPr>
            <p:ph type="body"/>
          </p:nvPr>
        </p:nvSpPr>
        <p:spPr>
          <a:xfrm>
            <a:off x="534240" y="1768680"/>
            <a:ext cx="3098160" cy="2090880"/>
          </a:xfrm>
          <a:prstGeom prst="rect">
            <a:avLst/>
          </a:prstGeom>
        </p:spPr>
        <p:txBody>
          <a:bodyPr lIns="0" tIns="0" rIns="0" bIns="0">
            <a:normAutofit/>
          </a:bodyPr>
          <a:lstStyle/>
          <a:p>
            <a:endParaRPr lang="fr-FR" sz="3200" b="0" strike="noStrike" spc="-1">
              <a:latin typeface="Arial"/>
            </a:endParaRPr>
          </a:p>
        </p:txBody>
      </p:sp>
      <p:sp>
        <p:nvSpPr>
          <p:cNvPr id="450" name="PlaceHolder 3"/>
          <p:cNvSpPr>
            <a:spLocks noGrp="1"/>
          </p:cNvSpPr>
          <p:nvPr>
            <p:ph type="body"/>
          </p:nvPr>
        </p:nvSpPr>
        <p:spPr>
          <a:xfrm>
            <a:off x="3787560" y="1768680"/>
            <a:ext cx="3098160" cy="2090880"/>
          </a:xfrm>
          <a:prstGeom prst="rect">
            <a:avLst/>
          </a:prstGeom>
        </p:spPr>
        <p:txBody>
          <a:bodyPr lIns="0" tIns="0" rIns="0" bIns="0">
            <a:normAutofit/>
          </a:bodyPr>
          <a:lstStyle/>
          <a:p>
            <a:endParaRPr lang="fr-FR" sz="3200" b="0" strike="noStrike" spc="-1">
              <a:latin typeface="Arial"/>
            </a:endParaRPr>
          </a:p>
        </p:txBody>
      </p:sp>
      <p:sp>
        <p:nvSpPr>
          <p:cNvPr id="451" name="PlaceHolder 4"/>
          <p:cNvSpPr>
            <a:spLocks noGrp="1"/>
          </p:cNvSpPr>
          <p:nvPr>
            <p:ph type="body"/>
          </p:nvPr>
        </p:nvSpPr>
        <p:spPr>
          <a:xfrm>
            <a:off x="7041240" y="1768680"/>
            <a:ext cx="3098160" cy="2090880"/>
          </a:xfrm>
          <a:prstGeom prst="rect">
            <a:avLst/>
          </a:prstGeom>
        </p:spPr>
        <p:txBody>
          <a:bodyPr lIns="0" tIns="0" rIns="0" bIns="0">
            <a:normAutofit/>
          </a:bodyPr>
          <a:lstStyle/>
          <a:p>
            <a:endParaRPr lang="fr-FR" sz="3200" b="0" strike="noStrike" spc="-1">
              <a:latin typeface="Arial"/>
            </a:endParaRPr>
          </a:p>
        </p:txBody>
      </p:sp>
      <p:sp>
        <p:nvSpPr>
          <p:cNvPr id="452" name="PlaceHolder 5"/>
          <p:cNvSpPr>
            <a:spLocks noGrp="1"/>
          </p:cNvSpPr>
          <p:nvPr>
            <p:ph type="body"/>
          </p:nvPr>
        </p:nvSpPr>
        <p:spPr>
          <a:xfrm>
            <a:off x="534240" y="4058640"/>
            <a:ext cx="3098160" cy="2090880"/>
          </a:xfrm>
          <a:prstGeom prst="rect">
            <a:avLst/>
          </a:prstGeom>
        </p:spPr>
        <p:txBody>
          <a:bodyPr lIns="0" tIns="0" rIns="0" bIns="0">
            <a:normAutofit/>
          </a:bodyPr>
          <a:lstStyle/>
          <a:p>
            <a:endParaRPr lang="fr-FR" sz="3200" b="0" strike="noStrike" spc="-1">
              <a:latin typeface="Arial"/>
            </a:endParaRPr>
          </a:p>
        </p:txBody>
      </p:sp>
      <p:sp>
        <p:nvSpPr>
          <p:cNvPr id="453" name="PlaceHolder 6"/>
          <p:cNvSpPr>
            <a:spLocks noGrp="1"/>
          </p:cNvSpPr>
          <p:nvPr>
            <p:ph type="body"/>
          </p:nvPr>
        </p:nvSpPr>
        <p:spPr>
          <a:xfrm>
            <a:off x="3787560" y="4058640"/>
            <a:ext cx="3098160" cy="2090880"/>
          </a:xfrm>
          <a:prstGeom prst="rect">
            <a:avLst/>
          </a:prstGeom>
        </p:spPr>
        <p:txBody>
          <a:bodyPr lIns="0" tIns="0" rIns="0" bIns="0">
            <a:normAutofit/>
          </a:bodyPr>
          <a:lstStyle/>
          <a:p>
            <a:endParaRPr lang="fr-FR" sz="3200" b="0" strike="noStrike" spc="-1">
              <a:latin typeface="Arial"/>
            </a:endParaRPr>
          </a:p>
        </p:txBody>
      </p:sp>
      <p:sp>
        <p:nvSpPr>
          <p:cNvPr id="454" name="PlaceHolder 7"/>
          <p:cNvSpPr>
            <a:spLocks noGrp="1"/>
          </p:cNvSpPr>
          <p:nvPr>
            <p:ph type="body"/>
          </p:nvPr>
        </p:nvSpPr>
        <p:spPr>
          <a:xfrm>
            <a:off x="7041240" y="4058640"/>
            <a:ext cx="309816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0"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461" name="PlaceHolder 2"/>
          <p:cNvSpPr>
            <a:spLocks noGrp="1"/>
          </p:cNvSpPr>
          <p:nvPr>
            <p:ph type="subTitle"/>
          </p:nvPr>
        </p:nvSpPr>
        <p:spPr>
          <a:xfrm>
            <a:off x="534240" y="1768680"/>
            <a:ext cx="9622080" cy="438408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62"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463" name="PlaceHolder 2"/>
          <p:cNvSpPr>
            <a:spLocks noGrp="1"/>
          </p:cNvSpPr>
          <p:nvPr>
            <p:ph type="body"/>
          </p:nvPr>
        </p:nvSpPr>
        <p:spPr>
          <a:xfrm>
            <a:off x="534240" y="1768680"/>
            <a:ext cx="9622080" cy="43840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64"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465" name="PlaceHolder 2"/>
          <p:cNvSpPr>
            <a:spLocks noGrp="1"/>
          </p:cNvSpPr>
          <p:nvPr>
            <p:ph type="body"/>
          </p:nvPr>
        </p:nvSpPr>
        <p:spPr>
          <a:xfrm>
            <a:off x="534240" y="1768680"/>
            <a:ext cx="4695480" cy="4384080"/>
          </a:xfrm>
          <a:prstGeom prst="rect">
            <a:avLst/>
          </a:prstGeom>
        </p:spPr>
        <p:txBody>
          <a:bodyPr lIns="0" tIns="0" rIns="0" bIns="0">
            <a:normAutofit/>
          </a:bodyPr>
          <a:lstStyle/>
          <a:p>
            <a:endParaRPr lang="fr-FR" sz="3200" b="0" strike="noStrike" spc="-1">
              <a:latin typeface="Arial"/>
            </a:endParaRPr>
          </a:p>
        </p:txBody>
      </p:sp>
      <p:sp>
        <p:nvSpPr>
          <p:cNvPr id="466" name="PlaceHolder 3"/>
          <p:cNvSpPr>
            <a:spLocks noGrp="1"/>
          </p:cNvSpPr>
          <p:nvPr>
            <p:ph type="body"/>
          </p:nvPr>
        </p:nvSpPr>
        <p:spPr>
          <a:xfrm>
            <a:off x="5464800" y="1768680"/>
            <a:ext cx="4695480" cy="43840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67"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68" name="PlaceHolder 1"/>
          <p:cNvSpPr>
            <a:spLocks noGrp="1"/>
          </p:cNvSpPr>
          <p:nvPr>
            <p:ph type="subTitle"/>
          </p:nvPr>
        </p:nvSpPr>
        <p:spPr>
          <a:xfrm>
            <a:off x="534240" y="301320"/>
            <a:ext cx="9622080" cy="585036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69"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470" name="PlaceHolder 2"/>
          <p:cNvSpPr>
            <a:spLocks noGrp="1"/>
          </p:cNvSpPr>
          <p:nvPr>
            <p:ph type="body"/>
          </p:nvPr>
        </p:nvSpPr>
        <p:spPr>
          <a:xfrm>
            <a:off x="534240" y="1768680"/>
            <a:ext cx="4695480" cy="2090880"/>
          </a:xfrm>
          <a:prstGeom prst="rect">
            <a:avLst/>
          </a:prstGeom>
        </p:spPr>
        <p:txBody>
          <a:bodyPr lIns="0" tIns="0" rIns="0" bIns="0">
            <a:normAutofit/>
          </a:bodyPr>
          <a:lstStyle/>
          <a:p>
            <a:endParaRPr lang="fr-FR" sz="3200" b="0" strike="noStrike" spc="-1">
              <a:latin typeface="Arial"/>
            </a:endParaRPr>
          </a:p>
        </p:txBody>
      </p:sp>
      <p:sp>
        <p:nvSpPr>
          <p:cNvPr id="471" name="PlaceHolder 3"/>
          <p:cNvSpPr>
            <a:spLocks noGrp="1"/>
          </p:cNvSpPr>
          <p:nvPr>
            <p:ph type="body"/>
          </p:nvPr>
        </p:nvSpPr>
        <p:spPr>
          <a:xfrm>
            <a:off x="5464800" y="1768680"/>
            <a:ext cx="4695480" cy="4384080"/>
          </a:xfrm>
          <a:prstGeom prst="rect">
            <a:avLst/>
          </a:prstGeom>
        </p:spPr>
        <p:txBody>
          <a:bodyPr lIns="0" tIns="0" rIns="0" bIns="0">
            <a:normAutofit/>
          </a:bodyPr>
          <a:lstStyle/>
          <a:p>
            <a:endParaRPr lang="fr-FR" sz="3200" b="0" strike="noStrike" spc="-1">
              <a:latin typeface="Arial"/>
            </a:endParaRPr>
          </a:p>
        </p:txBody>
      </p:sp>
      <p:sp>
        <p:nvSpPr>
          <p:cNvPr id="472" name="PlaceHolder 4"/>
          <p:cNvSpPr>
            <a:spLocks noGrp="1"/>
          </p:cNvSpPr>
          <p:nvPr>
            <p:ph type="body"/>
          </p:nvPr>
        </p:nvSpPr>
        <p:spPr>
          <a:xfrm>
            <a:off x="534240" y="4058640"/>
            <a:ext cx="46954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473"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474" name="PlaceHolder 2"/>
          <p:cNvSpPr>
            <a:spLocks noGrp="1"/>
          </p:cNvSpPr>
          <p:nvPr>
            <p:ph type="body"/>
          </p:nvPr>
        </p:nvSpPr>
        <p:spPr>
          <a:xfrm>
            <a:off x="534240" y="1768680"/>
            <a:ext cx="4695480" cy="4384080"/>
          </a:xfrm>
          <a:prstGeom prst="rect">
            <a:avLst/>
          </a:prstGeom>
        </p:spPr>
        <p:txBody>
          <a:bodyPr lIns="0" tIns="0" rIns="0" bIns="0">
            <a:normAutofit/>
          </a:bodyPr>
          <a:lstStyle/>
          <a:p>
            <a:endParaRPr lang="fr-FR" sz="3200" b="0" strike="noStrike" spc="-1">
              <a:latin typeface="Arial"/>
            </a:endParaRPr>
          </a:p>
        </p:txBody>
      </p:sp>
      <p:sp>
        <p:nvSpPr>
          <p:cNvPr id="475" name="PlaceHolder 3"/>
          <p:cNvSpPr>
            <a:spLocks noGrp="1"/>
          </p:cNvSpPr>
          <p:nvPr>
            <p:ph type="body"/>
          </p:nvPr>
        </p:nvSpPr>
        <p:spPr>
          <a:xfrm>
            <a:off x="5464800" y="1768680"/>
            <a:ext cx="4695480" cy="2090880"/>
          </a:xfrm>
          <a:prstGeom prst="rect">
            <a:avLst/>
          </a:prstGeom>
        </p:spPr>
        <p:txBody>
          <a:bodyPr lIns="0" tIns="0" rIns="0" bIns="0">
            <a:normAutofit/>
          </a:bodyPr>
          <a:lstStyle/>
          <a:p>
            <a:endParaRPr lang="fr-FR" sz="3200" b="0" strike="noStrike" spc="-1">
              <a:latin typeface="Arial"/>
            </a:endParaRPr>
          </a:p>
        </p:txBody>
      </p:sp>
      <p:sp>
        <p:nvSpPr>
          <p:cNvPr id="476" name="PlaceHolder 4"/>
          <p:cNvSpPr>
            <a:spLocks noGrp="1"/>
          </p:cNvSpPr>
          <p:nvPr>
            <p:ph type="body"/>
          </p:nvPr>
        </p:nvSpPr>
        <p:spPr>
          <a:xfrm>
            <a:off x="5464800" y="4058640"/>
            <a:ext cx="46954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477"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478" name="PlaceHolder 2"/>
          <p:cNvSpPr>
            <a:spLocks noGrp="1"/>
          </p:cNvSpPr>
          <p:nvPr>
            <p:ph type="body"/>
          </p:nvPr>
        </p:nvSpPr>
        <p:spPr>
          <a:xfrm>
            <a:off x="534240" y="1768680"/>
            <a:ext cx="4695480" cy="2090880"/>
          </a:xfrm>
          <a:prstGeom prst="rect">
            <a:avLst/>
          </a:prstGeom>
        </p:spPr>
        <p:txBody>
          <a:bodyPr lIns="0" tIns="0" rIns="0" bIns="0">
            <a:normAutofit/>
          </a:bodyPr>
          <a:lstStyle/>
          <a:p>
            <a:endParaRPr lang="fr-FR" sz="3200" b="0" strike="noStrike" spc="-1">
              <a:latin typeface="Arial"/>
            </a:endParaRPr>
          </a:p>
        </p:txBody>
      </p:sp>
      <p:sp>
        <p:nvSpPr>
          <p:cNvPr id="479" name="PlaceHolder 3"/>
          <p:cNvSpPr>
            <a:spLocks noGrp="1"/>
          </p:cNvSpPr>
          <p:nvPr>
            <p:ph type="body"/>
          </p:nvPr>
        </p:nvSpPr>
        <p:spPr>
          <a:xfrm>
            <a:off x="5464800" y="1768680"/>
            <a:ext cx="4695480" cy="2090880"/>
          </a:xfrm>
          <a:prstGeom prst="rect">
            <a:avLst/>
          </a:prstGeom>
        </p:spPr>
        <p:txBody>
          <a:bodyPr lIns="0" tIns="0" rIns="0" bIns="0">
            <a:normAutofit/>
          </a:bodyPr>
          <a:lstStyle/>
          <a:p>
            <a:endParaRPr lang="fr-FR" sz="3200" b="0" strike="noStrike" spc="-1">
              <a:latin typeface="Arial"/>
            </a:endParaRPr>
          </a:p>
        </p:txBody>
      </p:sp>
      <p:sp>
        <p:nvSpPr>
          <p:cNvPr id="480" name="PlaceHolder 4"/>
          <p:cNvSpPr>
            <a:spLocks noGrp="1"/>
          </p:cNvSpPr>
          <p:nvPr>
            <p:ph type="body"/>
          </p:nvPr>
        </p:nvSpPr>
        <p:spPr>
          <a:xfrm>
            <a:off x="534240" y="4058640"/>
            <a:ext cx="96220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481"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482" name="PlaceHolder 2"/>
          <p:cNvSpPr>
            <a:spLocks noGrp="1"/>
          </p:cNvSpPr>
          <p:nvPr>
            <p:ph type="body"/>
          </p:nvPr>
        </p:nvSpPr>
        <p:spPr>
          <a:xfrm>
            <a:off x="534240" y="1768680"/>
            <a:ext cx="9622080" cy="2090880"/>
          </a:xfrm>
          <a:prstGeom prst="rect">
            <a:avLst/>
          </a:prstGeom>
        </p:spPr>
        <p:txBody>
          <a:bodyPr lIns="0" tIns="0" rIns="0" bIns="0">
            <a:normAutofit/>
          </a:bodyPr>
          <a:lstStyle/>
          <a:p>
            <a:endParaRPr lang="fr-FR" sz="3200" b="0" strike="noStrike" spc="-1">
              <a:latin typeface="Arial"/>
            </a:endParaRPr>
          </a:p>
        </p:txBody>
      </p:sp>
      <p:sp>
        <p:nvSpPr>
          <p:cNvPr id="483" name="PlaceHolder 3"/>
          <p:cNvSpPr>
            <a:spLocks noGrp="1"/>
          </p:cNvSpPr>
          <p:nvPr>
            <p:ph type="body"/>
          </p:nvPr>
        </p:nvSpPr>
        <p:spPr>
          <a:xfrm>
            <a:off x="534240" y="4058640"/>
            <a:ext cx="96220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484"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485" name="PlaceHolder 2"/>
          <p:cNvSpPr>
            <a:spLocks noGrp="1"/>
          </p:cNvSpPr>
          <p:nvPr>
            <p:ph type="body"/>
          </p:nvPr>
        </p:nvSpPr>
        <p:spPr>
          <a:xfrm>
            <a:off x="534240" y="1768680"/>
            <a:ext cx="4695480" cy="2090880"/>
          </a:xfrm>
          <a:prstGeom prst="rect">
            <a:avLst/>
          </a:prstGeom>
        </p:spPr>
        <p:txBody>
          <a:bodyPr lIns="0" tIns="0" rIns="0" bIns="0">
            <a:normAutofit/>
          </a:bodyPr>
          <a:lstStyle/>
          <a:p>
            <a:endParaRPr lang="fr-FR" sz="3200" b="0" strike="noStrike" spc="-1">
              <a:latin typeface="Arial"/>
            </a:endParaRPr>
          </a:p>
        </p:txBody>
      </p:sp>
      <p:sp>
        <p:nvSpPr>
          <p:cNvPr id="486" name="PlaceHolder 3"/>
          <p:cNvSpPr>
            <a:spLocks noGrp="1"/>
          </p:cNvSpPr>
          <p:nvPr>
            <p:ph type="body"/>
          </p:nvPr>
        </p:nvSpPr>
        <p:spPr>
          <a:xfrm>
            <a:off x="5464800" y="1768680"/>
            <a:ext cx="4695480" cy="2090880"/>
          </a:xfrm>
          <a:prstGeom prst="rect">
            <a:avLst/>
          </a:prstGeom>
        </p:spPr>
        <p:txBody>
          <a:bodyPr lIns="0" tIns="0" rIns="0" bIns="0">
            <a:normAutofit/>
          </a:bodyPr>
          <a:lstStyle/>
          <a:p>
            <a:endParaRPr lang="fr-FR" sz="3200" b="0" strike="noStrike" spc="-1">
              <a:latin typeface="Arial"/>
            </a:endParaRPr>
          </a:p>
        </p:txBody>
      </p:sp>
      <p:sp>
        <p:nvSpPr>
          <p:cNvPr id="487" name="PlaceHolder 4"/>
          <p:cNvSpPr>
            <a:spLocks noGrp="1"/>
          </p:cNvSpPr>
          <p:nvPr>
            <p:ph type="body"/>
          </p:nvPr>
        </p:nvSpPr>
        <p:spPr>
          <a:xfrm>
            <a:off x="534240" y="4058640"/>
            <a:ext cx="4695480" cy="2090880"/>
          </a:xfrm>
          <a:prstGeom prst="rect">
            <a:avLst/>
          </a:prstGeom>
        </p:spPr>
        <p:txBody>
          <a:bodyPr lIns="0" tIns="0" rIns="0" bIns="0">
            <a:normAutofit/>
          </a:bodyPr>
          <a:lstStyle/>
          <a:p>
            <a:endParaRPr lang="fr-FR" sz="3200" b="0" strike="noStrike" spc="-1">
              <a:latin typeface="Arial"/>
            </a:endParaRPr>
          </a:p>
        </p:txBody>
      </p:sp>
      <p:sp>
        <p:nvSpPr>
          <p:cNvPr id="488" name="PlaceHolder 5"/>
          <p:cNvSpPr>
            <a:spLocks noGrp="1"/>
          </p:cNvSpPr>
          <p:nvPr>
            <p:ph type="body"/>
          </p:nvPr>
        </p:nvSpPr>
        <p:spPr>
          <a:xfrm>
            <a:off x="5464800" y="4058640"/>
            <a:ext cx="46954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89"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490" name="PlaceHolder 2"/>
          <p:cNvSpPr>
            <a:spLocks noGrp="1"/>
          </p:cNvSpPr>
          <p:nvPr>
            <p:ph type="body"/>
          </p:nvPr>
        </p:nvSpPr>
        <p:spPr>
          <a:xfrm>
            <a:off x="534240" y="1768680"/>
            <a:ext cx="3098160" cy="2090880"/>
          </a:xfrm>
          <a:prstGeom prst="rect">
            <a:avLst/>
          </a:prstGeom>
        </p:spPr>
        <p:txBody>
          <a:bodyPr lIns="0" tIns="0" rIns="0" bIns="0">
            <a:normAutofit/>
          </a:bodyPr>
          <a:lstStyle/>
          <a:p>
            <a:endParaRPr lang="fr-FR" sz="3200" b="0" strike="noStrike" spc="-1">
              <a:latin typeface="Arial"/>
            </a:endParaRPr>
          </a:p>
        </p:txBody>
      </p:sp>
      <p:sp>
        <p:nvSpPr>
          <p:cNvPr id="491" name="PlaceHolder 3"/>
          <p:cNvSpPr>
            <a:spLocks noGrp="1"/>
          </p:cNvSpPr>
          <p:nvPr>
            <p:ph type="body"/>
          </p:nvPr>
        </p:nvSpPr>
        <p:spPr>
          <a:xfrm>
            <a:off x="3787560" y="1768680"/>
            <a:ext cx="3098160" cy="2090880"/>
          </a:xfrm>
          <a:prstGeom prst="rect">
            <a:avLst/>
          </a:prstGeom>
        </p:spPr>
        <p:txBody>
          <a:bodyPr lIns="0" tIns="0" rIns="0" bIns="0">
            <a:normAutofit/>
          </a:bodyPr>
          <a:lstStyle/>
          <a:p>
            <a:endParaRPr lang="fr-FR" sz="3200" b="0" strike="noStrike" spc="-1">
              <a:latin typeface="Arial"/>
            </a:endParaRPr>
          </a:p>
        </p:txBody>
      </p:sp>
      <p:sp>
        <p:nvSpPr>
          <p:cNvPr id="492" name="PlaceHolder 4"/>
          <p:cNvSpPr>
            <a:spLocks noGrp="1"/>
          </p:cNvSpPr>
          <p:nvPr>
            <p:ph type="body"/>
          </p:nvPr>
        </p:nvSpPr>
        <p:spPr>
          <a:xfrm>
            <a:off x="7041240" y="1768680"/>
            <a:ext cx="3098160" cy="2090880"/>
          </a:xfrm>
          <a:prstGeom prst="rect">
            <a:avLst/>
          </a:prstGeom>
        </p:spPr>
        <p:txBody>
          <a:bodyPr lIns="0" tIns="0" rIns="0" bIns="0">
            <a:normAutofit/>
          </a:bodyPr>
          <a:lstStyle/>
          <a:p>
            <a:endParaRPr lang="fr-FR" sz="3200" b="0" strike="noStrike" spc="-1">
              <a:latin typeface="Arial"/>
            </a:endParaRPr>
          </a:p>
        </p:txBody>
      </p:sp>
      <p:sp>
        <p:nvSpPr>
          <p:cNvPr id="493" name="PlaceHolder 5"/>
          <p:cNvSpPr>
            <a:spLocks noGrp="1"/>
          </p:cNvSpPr>
          <p:nvPr>
            <p:ph type="body"/>
          </p:nvPr>
        </p:nvSpPr>
        <p:spPr>
          <a:xfrm>
            <a:off x="534240" y="4058640"/>
            <a:ext cx="3098160" cy="2090880"/>
          </a:xfrm>
          <a:prstGeom prst="rect">
            <a:avLst/>
          </a:prstGeom>
        </p:spPr>
        <p:txBody>
          <a:bodyPr lIns="0" tIns="0" rIns="0" bIns="0">
            <a:normAutofit/>
          </a:bodyPr>
          <a:lstStyle/>
          <a:p>
            <a:endParaRPr lang="fr-FR" sz="3200" b="0" strike="noStrike" spc="-1">
              <a:latin typeface="Arial"/>
            </a:endParaRPr>
          </a:p>
        </p:txBody>
      </p:sp>
      <p:sp>
        <p:nvSpPr>
          <p:cNvPr id="494" name="PlaceHolder 6"/>
          <p:cNvSpPr>
            <a:spLocks noGrp="1"/>
          </p:cNvSpPr>
          <p:nvPr>
            <p:ph type="body"/>
          </p:nvPr>
        </p:nvSpPr>
        <p:spPr>
          <a:xfrm>
            <a:off x="3787560" y="4058640"/>
            <a:ext cx="3098160" cy="2090880"/>
          </a:xfrm>
          <a:prstGeom prst="rect">
            <a:avLst/>
          </a:prstGeom>
        </p:spPr>
        <p:txBody>
          <a:bodyPr lIns="0" tIns="0" rIns="0" bIns="0">
            <a:normAutofit/>
          </a:bodyPr>
          <a:lstStyle/>
          <a:p>
            <a:endParaRPr lang="fr-FR" sz="3200" b="0" strike="noStrike" spc="-1">
              <a:latin typeface="Arial"/>
            </a:endParaRPr>
          </a:p>
        </p:txBody>
      </p:sp>
      <p:sp>
        <p:nvSpPr>
          <p:cNvPr id="495" name="PlaceHolder 7"/>
          <p:cNvSpPr>
            <a:spLocks noGrp="1"/>
          </p:cNvSpPr>
          <p:nvPr>
            <p:ph type="body"/>
          </p:nvPr>
        </p:nvSpPr>
        <p:spPr>
          <a:xfrm>
            <a:off x="7041240" y="4058640"/>
            <a:ext cx="309816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6"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87" name="PlaceHolder 2"/>
          <p:cNvSpPr>
            <a:spLocks noGrp="1"/>
          </p:cNvSpPr>
          <p:nvPr>
            <p:ph type="subTitle"/>
          </p:nvPr>
        </p:nvSpPr>
        <p:spPr>
          <a:xfrm>
            <a:off x="534240" y="1768680"/>
            <a:ext cx="9622080" cy="438408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89" name="PlaceHolder 2"/>
          <p:cNvSpPr>
            <a:spLocks noGrp="1"/>
          </p:cNvSpPr>
          <p:nvPr>
            <p:ph type="body"/>
          </p:nvPr>
        </p:nvSpPr>
        <p:spPr>
          <a:xfrm>
            <a:off x="534240" y="1768680"/>
            <a:ext cx="9622080" cy="43840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91" name="PlaceHolder 2"/>
          <p:cNvSpPr>
            <a:spLocks noGrp="1"/>
          </p:cNvSpPr>
          <p:nvPr>
            <p:ph type="body"/>
          </p:nvPr>
        </p:nvSpPr>
        <p:spPr>
          <a:xfrm>
            <a:off x="534240" y="1768680"/>
            <a:ext cx="4695480" cy="4384080"/>
          </a:xfrm>
          <a:prstGeom prst="rect">
            <a:avLst/>
          </a:prstGeom>
        </p:spPr>
        <p:txBody>
          <a:bodyPr lIns="0" tIns="0" rIns="0" bIns="0">
            <a:normAutofit/>
          </a:bodyPr>
          <a:lstStyle/>
          <a:p>
            <a:endParaRPr lang="fr-FR" sz="3200" b="0" strike="noStrike" spc="-1">
              <a:latin typeface="Arial"/>
            </a:endParaRPr>
          </a:p>
        </p:txBody>
      </p:sp>
      <p:sp>
        <p:nvSpPr>
          <p:cNvPr id="92" name="PlaceHolder 3"/>
          <p:cNvSpPr>
            <a:spLocks noGrp="1"/>
          </p:cNvSpPr>
          <p:nvPr>
            <p:ph type="body"/>
          </p:nvPr>
        </p:nvSpPr>
        <p:spPr>
          <a:xfrm>
            <a:off x="5464800" y="1768680"/>
            <a:ext cx="4695480" cy="43840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3"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4" name="PlaceHolder 1"/>
          <p:cNvSpPr>
            <a:spLocks noGrp="1"/>
          </p:cNvSpPr>
          <p:nvPr>
            <p:ph type="subTitle"/>
          </p:nvPr>
        </p:nvSpPr>
        <p:spPr>
          <a:xfrm>
            <a:off x="534240" y="301320"/>
            <a:ext cx="9622080" cy="585036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96" name="PlaceHolder 2"/>
          <p:cNvSpPr>
            <a:spLocks noGrp="1"/>
          </p:cNvSpPr>
          <p:nvPr>
            <p:ph type="body"/>
          </p:nvPr>
        </p:nvSpPr>
        <p:spPr>
          <a:xfrm>
            <a:off x="534240" y="1768680"/>
            <a:ext cx="4695480" cy="2090880"/>
          </a:xfrm>
          <a:prstGeom prst="rect">
            <a:avLst/>
          </a:prstGeom>
        </p:spPr>
        <p:txBody>
          <a:bodyPr lIns="0" tIns="0" rIns="0" bIns="0">
            <a:normAutofit/>
          </a:bodyPr>
          <a:lstStyle/>
          <a:p>
            <a:endParaRPr lang="fr-FR" sz="3200" b="0" strike="noStrike" spc="-1">
              <a:latin typeface="Arial"/>
            </a:endParaRPr>
          </a:p>
        </p:txBody>
      </p:sp>
      <p:sp>
        <p:nvSpPr>
          <p:cNvPr id="97" name="PlaceHolder 3"/>
          <p:cNvSpPr>
            <a:spLocks noGrp="1"/>
          </p:cNvSpPr>
          <p:nvPr>
            <p:ph type="body"/>
          </p:nvPr>
        </p:nvSpPr>
        <p:spPr>
          <a:xfrm>
            <a:off x="5464800" y="1768680"/>
            <a:ext cx="4695480" cy="4384080"/>
          </a:xfrm>
          <a:prstGeom prst="rect">
            <a:avLst/>
          </a:prstGeom>
        </p:spPr>
        <p:txBody>
          <a:bodyPr lIns="0" tIns="0" rIns="0" bIns="0">
            <a:normAutofit/>
          </a:bodyPr>
          <a:lstStyle/>
          <a:p>
            <a:endParaRPr lang="fr-FR" sz="3200" b="0" strike="noStrike" spc="-1">
              <a:latin typeface="Arial"/>
            </a:endParaRPr>
          </a:p>
        </p:txBody>
      </p:sp>
      <p:sp>
        <p:nvSpPr>
          <p:cNvPr id="98" name="PlaceHolder 4"/>
          <p:cNvSpPr>
            <a:spLocks noGrp="1"/>
          </p:cNvSpPr>
          <p:nvPr>
            <p:ph type="body"/>
          </p:nvPr>
        </p:nvSpPr>
        <p:spPr>
          <a:xfrm>
            <a:off x="534240" y="4058640"/>
            <a:ext cx="46954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5"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46" name="PlaceHolder 2"/>
          <p:cNvSpPr>
            <a:spLocks noGrp="1"/>
          </p:cNvSpPr>
          <p:nvPr>
            <p:ph type="subTitle"/>
          </p:nvPr>
        </p:nvSpPr>
        <p:spPr>
          <a:xfrm>
            <a:off x="534240" y="1768680"/>
            <a:ext cx="9622080" cy="438408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100" name="PlaceHolder 2"/>
          <p:cNvSpPr>
            <a:spLocks noGrp="1"/>
          </p:cNvSpPr>
          <p:nvPr>
            <p:ph type="body"/>
          </p:nvPr>
        </p:nvSpPr>
        <p:spPr>
          <a:xfrm>
            <a:off x="534240" y="1768680"/>
            <a:ext cx="4695480" cy="4384080"/>
          </a:xfrm>
          <a:prstGeom prst="rect">
            <a:avLst/>
          </a:prstGeom>
        </p:spPr>
        <p:txBody>
          <a:bodyPr lIns="0" tIns="0" rIns="0" bIns="0">
            <a:normAutofit/>
          </a:bodyPr>
          <a:lstStyle/>
          <a:p>
            <a:endParaRPr lang="fr-FR" sz="3200" b="0" strike="noStrike" spc="-1">
              <a:latin typeface="Arial"/>
            </a:endParaRPr>
          </a:p>
        </p:txBody>
      </p:sp>
      <p:sp>
        <p:nvSpPr>
          <p:cNvPr id="101" name="PlaceHolder 3"/>
          <p:cNvSpPr>
            <a:spLocks noGrp="1"/>
          </p:cNvSpPr>
          <p:nvPr>
            <p:ph type="body"/>
          </p:nvPr>
        </p:nvSpPr>
        <p:spPr>
          <a:xfrm>
            <a:off x="5464800" y="1768680"/>
            <a:ext cx="4695480" cy="2090880"/>
          </a:xfrm>
          <a:prstGeom prst="rect">
            <a:avLst/>
          </a:prstGeom>
        </p:spPr>
        <p:txBody>
          <a:bodyPr lIns="0" tIns="0" rIns="0" bIns="0">
            <a:normAutofit/>
          </a:bodyPr>
          <a:lstStyle/>
          <a:p>
            <a:endParaRPr lang="fr-FR" sz="3200" b="0" strike="noStrike" spc="-1">
              <a:latin typeface="Arial"/>
            </a:endParaRPr>
          </a:p>
        </p:txBody>
      </p:sp>
      <p:sp>
        <p:nvSpPr>
          <p:cNvPr id="102" name="PlaceHolder 4"/>
          <p:cNvSpPr>
            <a:spLocks noGrp="1"/>
          </p:cNvSpPr>
          <p:nvPr>
            <p:ph type="body"/>
          </p:nvPr>
        </p:nvSpPr>
        <p:spPr>
          <a:xfrm>
            <a:off x="5464800" y="4058640"/>
            <a:ext cx="46954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104" name="PlaceHolder 2"/>
          <p:cNvSpPr>
            <a:spLocks noGrp="1"/>
          </p:cNvSpPr>
          <p:nvPr>
            <p:ph type="body"/>
          </p:nvPr>
        </p:nvSpPr>
        <p:spPr>
          <a:xfrm>
            <a:off x="534240" y="1768680"/>
            <a:ext cx="4695480" cy="2090880"/>
          </a:xfrm>
          <a:prstGeom prst="rect">
            <a:avLst/>
          </a:prstGeom>
        </p:spPr>
        <p:txBody>
          <a:bodyPr lIns="0" tIns="0" rIns="0" bIns="0">
            <a:normAutofit/>
          </a:bodyPr>
          <a:lstStyle/>
          <a:p>
            <a:endParaRPr lang="fr-FR" sz="3200" b="0" strike="noStrike" spc="-1">
              <a:latin typeface="Arial"/>
            </a:endParaRPr>
          </a:p>
        </p:txBody>
      </p:sp>
      <p:sp>
        <p:nvSpPr>
          <p:cNvPr id="105" name="PlaceHolder 3"/>
          <p:cNvSpPr>
            <a:spLocks noGrp="1"/>
          </p:cNvSpPr>
          <p:nvPr>
            <p:ph type="body"/>
          </p:nvPr>
        </p:nvSpPr>
        <p:spPr>
          <a:xfrm>
            <a:off x="5464800" y="1768680"/>
            <a:ext cx="4695480" cy="2090880"/>
          </a:xfrm>
          <a:prstGeom prst="rect">
            <a:avLst/>
          </a:prstGeom>
        </p:spPr>
        <p:txBody>
          <a:bodyPr lIns="0" tIns="0" rIns="0" bIns="0">
            <a:normAutofit/>
          </a:bodyPr>
          <a:lstStyle/>
          <a:p>
            <a:endParaRPr lang="fr-FR" sz="3200" b="0" strike="noStrike" spc="-1">
              <a:latin typeface="Arial"/>
            </a:endParaRPr>
          </a:p>
        </p:txBody>
      </p:sp>
      <p:sp>
        <p:nvSpPr>
          <p:cNvPr id="106" name="PlaceHolder 4"/>
          <p:cNvSpPr>
            <a:spLocks noGrp="1"/>
          </p:cNvSpPr>
          <p:nvPr>
            <p:ph type="body"/>
          </p:nvPr>
        </p:nvSpPr>
        <p:spPr>
          <a:xfrm>
            <a:off x="534240" y="4058640"/>
            <a:ext cx="96220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108" name="PlaceHolder 2"/>
          <p:cNvSpPr>
            <a:spLocks noGrp="1"/>
          </p:cNvSpPr>
          <p:nvPr>
            <p:ph type="body"/>
          </p:nvPr>
        </p:nvSpPr>
        <p:spPr>
          <a:xfrm>
            <a:off x="534240" y="1768680"/>
            <a:ext cx="9622080" cy="2090880"/>
          </a:xfrm>
          <a:prstGeom prst="rect">
            <a:avLst/>
          </a:prstGeom>
        </p:spPr>
        <p:txBody>
          <a:bodyPr lIns="0" tIns="0" rIns="0" bIns="0">
            <a:normAutofit/>
          </a:bodyPr>
          <a:lstStyle/>
          <a:p>
            <a:endParaRPr lang="fr-FR" sz="3200" b="0" strike="noStrike" spc="-1">
              <a:latin typeface="Arial"/>
            </a:endParaRPr>
          </a:p>
        </p:txBody>
      </p:sp>
      <p:sp>
        <p:nvSpPr>
          <p:cNvPr id="109" name="PlaceHolder 3"/>
          <p:cNvSpPr>
            <a:spLocks noGrp="1"/>
          </p:cNvSpPr>
          <p:nvPr>
            <p:ph type="body"/>
          </p:nvPr>
        </p:nvSpPr>
        <p:spPr>
          <a:xfrm>
            <a:off x="534240" y="4058640"/>
            <a:ext cx="96220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111" name="PlaceHolder 2"/>
          <p:cNvSpPr>
            <a:spLocks noGrp="1"/>
          </p:cNvSpPr>
          <p:nvPr>
            <p:ph type="body"/>
          </p:nvPr>
        </p:nvSpPr>
        <p:spPr>
          <a:xfrm>
            <a:off x="534240" y="1768680"/>
            <a:ext cx="4695480" cy="2090880"/>
          </a:xfrm>
          <a:prstGeom prst="rect">
            <a:avLst/>
          </a:prstGeom>
        </p:spPr>
        <p:txBody>
          <a:bodyPr lIns="0" tIns="0" rIns="0" bIns="0">
            <a:normAutofit/>
          </a:bodyPr>
          <a:lstStyle/>
          <a:p>
            <a:endParaRPr lang="fr-FR" sz="3200" b="0" strike="noStrike" spc="-1">
              <a:latin typeface="Arial"/>
            </a:endParaRPr>
          </a:p>
        </p:txBody>
      </p:sp>
      <p:sp>
        <p:nvSpPr>
          <p:cNvPr id="112" name="PlaceHolder 3"/>
          <p:cNvSpPr>
            <a:spLocks noGrp="1"/>
          </p:cNvSpPr>
          <p:nvPr>
            <p:ph type="body"/>
          </p:nvPr>
        </p:nvSpPr>
        <p:spPr>
          <a:xfrm>
            <a:off x="5464800" y="1768680"/>
            <a:ext cx="4695480" cy="2090880"/>
          </a:xfrm>
          <a:prstGeom prst="rect">
            <a:avLst/>
          </a:prstGeom>
        </p:spPr>
        <p:txBody>
          <a:bodyPr lIns="0" tIns="0" rIns="0" bIns="0">
            <a:normAutofit/>
          </a:bodyPr>
          <a:lstStyle/>
          <a:p>
            <a:endParaRPr lang="fr-FR" sz="3200" b="0" strike="noStrike" spc="-1">
              <a:latin typeface="Arial"/>
            </a:endParaRPr>
          </a:p>
        </p:txBody>
      </p:sp>
      <p:sp>
        <p:nvSpPr>
          <p:cNvPr id="113" name="PlaceHolder 4"/>
          <p:cNvSpPr>
            <a:spLocks noGrp="1"/>
          </p:cNvSpPr>
          <p:nvPr>
            <p:ph type="body"/>
          </p:nvPr>
        </p:nvSpPr>
        <p:spPr>
          <a:xfrm>
            <a:off x="534240" y="4058640"/>
            <a:ext cx="4695480" cy="2090880"/>
          </a:xfrm>
          <a:prstGeom prst="rect">
            <a:avLst/>
          </a:prstGeom>
        </p:spPr>
        <p:txBody>
          <a:bodyPr lIns="0" tIns="0" rIns="0" bIns="0">
            <a:normAutofit/>
          </a:bodyPr>
          <a:lstStyle/>
          <a:p>
            <a:endParaRPr lang="fr-FR" sz="3200" b="0" strike="noStrike" spc="-1">
              <a:latin typeface="Arial"/>
            </a:endParaRPr>
          </a:p>
        </p:txBody>
      </p:sp>
      <p:sp>
        <p:nvSpPr>
          <p:cNvPr id="114" name="PlaceHolder 5"/>
          <p:cNvSpPr>
            <a:spLocks noGrp="1"/>
          </p:cNvSpPr>
          <p:nvPr>
            <p:ph type="body"/>
          </p:nvPr>
        </p:nvSpPr>
        <p:spPr>
          <a:xfrm>
            <a:off x="5464800" y="4058640"/>
            <a:ext cx="46954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116" name="PlaceHolder 2"/>
          <p:cNvSpPr>
            <a:spLocks noGrp="1"/>
          </p:cNvSpPr>
          <p:nvPr>
            <p:ph type="body"/>
          </p:nvPr>
        </p:nvSpPr>
        <p:spPr>
          <a:xfrm>
            <a:off x="534240" y="1768680"/>
            <a:ext cx="3098160" cy="2090880"/>
          </a:xfrm>
          <a:prstGeom prst="rect">
            <a:avLst/>
          </a:prstGeom>
        </p:spPr>
        <p:txBody>
          <a:bodyPr lIns="0" tIns="0" rIns="0" bIns="0">
            <a:normAutofit/>
          </a:bodyPr>
          <a:lstStyle/>
          <a:p>
            <a:endParaRPr lang="fr-FR" sz="3200" b="0" strike="noStrike" spc="-1">
              <a:latin typeface="Arial"/>
            </a:endParaRPr>
          </a:p>
        </p:txBody>
      </p:sp>
      <p:sp>
        <p:nvSpPr>
          <p:cNvPr id="117" name="PlaceHolder 3"/>
          <p:cNvSpPr>
            <a:spLocks noGrp="1"/>
          </p:cNvSpPr>
          <p:nvPr>
            <p:ph type="body"/>
          </p:nvPr>
        </p:nvSpPr>
        <p:spPr>
          <a:xfrm>
            <a:off x="3787560" y="1768680"/>
            <a:ext cx="3098160" cy="2090880"/>
          </a:xfrm>
          <a:prstGeom prst="rect">
            <a:avLst/>
          </a:prstGeom>
        </p:spPr>
        <p:txBody>
          <a:bodyPr lIns="0" tIns="0" rIns="0" bIns="0">
            <a:normAutofit/>
          </a:bodyPr>
          <a:lstStyle/>
          <a:p>
            <a:endParaRPr lang="fr-FR" sz="3200" b="0" strike="noStrike" spc="-1">
              <a:latin typeface="Arial"/>
            </a:endParaRPr>
          </a:p>
        </p:txBody>
      </p:sp>
      <p:sp>
        <p:nvSpPr>
          <p:cNvPr id="118" name="PlaceHolder 4"/>
          <p:cNvSpPr>
            <a:spLocks noGrp="1"/>
          </p:cNvSpPr>
          <p:nvPr>
            <p:ph type="body"/>
          </p:nvPr>
        </p:nvSpPr>
        <p:spPr>
          <a:xfrm>
            <a:off x="7041240" y="1768680"/>
            <a:ext cx="3098160" cy="2090880"/>
          </a:xfrm>
          <a:prstGeom prst="rect">
            <a:avLst/>
          </a:prstGeom>
        </p:spPr>
        <p:txBody>
          <a:bodyPr lIns="0" tIns="0" rIns="0" bIns="0">
            <a:normAutofit/>
          </a:bodyPr>
          <a:lstStyle/>
          <a:p>
            <a:endParaRPr lang="fr-FR" sz="3200" b="0" strike="noStrike" spc="-1">
              <a:latin typeface="Arial"/>
            </a:endParaRPr>
          </a:p>
        </p:txBody>
      </p:sp>
      <p:sp>
        <p:nvSpPr>
          <p:cNvPr id="119" name="PlaceHolder 5"/>
          <p:cNvSpPr>
            <a:spLocks noGrp="1"/>
          </p:cNvSpPr>
          <p:nvPr>
            <p:ph type="body"/>
          </p:nvPr>
        </p:nvSpPr>
        <p:spPr>
          <a:xfrm>
            <a:off x="534240" y="4058640"/>
            <a:ext cx="3098160" cy="2090880"/>
          </a:xfrm>
          <a:prstGeom prst="rect">
            <a:avLst/>
          </a:prstGeom>
        </p:spPr>
        <p:txBody>
          <a:bodyPr lIns="0" tIns="0" rIns="0" bIns="0">
            <a:normAutofit/>
          </a:bodyPr>
          <a:lstStyle/>
          <a:p>
            <a:endParaRPr lang="fr-FR" sz="3200" b="0" strike="noStrike" spc="-1">
              <a:latin typeface="Arial"/>
            </a:endParaRPr>
          </a:p>
        </p:txBody>
      </p:sp>
      <p:sp>
        <p:nvSpPr>
          <p:cNvPr id="120" name="PlaceHolder 6"/>
          <p:cNvSpPr>
            <a:spLocks noGrp="1"/>
          </p:cNvSpPr>
          <p:nvPr>
            <p:ph type="body"/>
          </p:nvPr>
        </p:nvSpPr>
        <p:spPr>
          <a:xfrm>
            <a:off x="3787560" y="4058640"/>
            <a:ext cx="3098160" cy="2090880"/>
          </a:xfrm>
          <a:prstGeom prst="rect">
            <a:avLst/>
          </a:prstGeom>
        </p:spPr>
        <p:txBody>
          <a:bodyPr lIns="0" tIns="0" rIns="0" bIns="0">
            <a:normAutofit/>
          </a:bodyPr>
          <a:lstStyle/>
          <a:p>
            <a:endParaRPr lang="fr-FR" sz="3200" b="0" strike="noStrike" spc="-1">
              <a:latin typeface="Arial"/>
            </a:endParaRPr>
          </a:p>
        </p:txBody>
      </p:sp>
      <p:sp>
        <p:nvSpPr>
          <p:cNvPr id="121" name="PlaceHolder 7"/>
          <p:cNvSpPr>
            <a:spLocks noGrp="1"/>
          </p:cNvSpPr>
          <p:nvPr>
            <p:ph type="body"/>
          </p:nvPr>
        </p:nvSpPr>
        <p:spPr>
          <a:xfrm>
            <a:off x="7041240" y="4058640"/>
            <a:ext cx="309816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27"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128" name="PlaceHolder 2"/>
          <p:cNvSpPr>
            <a:spLocks noGrp="1"/>
          </p:cNvSpPr>
          <p:nvPr>
            <p:ph type="subTitle"/>
          </p:nvPr>
        </p:nvSpPr>
        <p:spPr>
          <a:xfrm>
            <a:off x="534240" y="1768680"/>
            <a:ext cx="9622080" cy="438408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9"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130" name="PlaceHolder 2"/>
          <p:cNvSpPr>
            <a:spLocks noGrp="1"/>
          </p:cNvSpPr>
          <p:nvPr>
            <p:ph type="body"/>
          </p:nvPr>
        </p:nvSpPr>
        <p:spPr>
          <a:xfrm>
            <a:off x="534240" y="1768680"/>
            <a:ext cx="9622080" cy="43840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132" name="PlaceHolder 2"/>
          <p:cNvSpPr>
            <a:spLocks noGrp="1"/>
          </p:cNvSpPr>
          <p:nvPr>
            <p:ph type="body"/>
          </p:nvPr>
        </p:nvSpPr>
        <p:spPr>
          <a:xfrm>
            <a:off x="534240" y="1768680"/>
            <a:ext cx="4695480" cy="4384080"/>
          </a:xfrm>
          <a:prstGeom prst="rect">
            <a:avLst/>
          </a:prstGeom>
        </p:spPr>
        <p:txBody>
          <a:bodyPr lIns="0" tIns="0" rIns="0" bIns="0">
            <a:normAutofit/>
          </a:bodyPr>
          <a:lstStyle/>
          <a:p>
            <a:endParaRPr lang="fr-FR" sz="3200" b="0" strike="noStrike" spc="-1">
              <a:latin typeface="Arial"/>
            </a:endParaRPr>
          </a:p>
        </p:txBody>
      </p:sp>
      <p:sp>
        <p:nvSpPr>
          <p:cNvPr id="133" name="PlaceHolder 3"/>
          <p:cNvSpPr>
            <a:spLocks noGrp="1"/>
          </p:cNvSpPr>
          <p:nvPr>
            <p:ph type="body"/>
          </p:nvPr>
        </p:nvSpPr>
        <p:spPr>
          <a:xfrm>
            <a:off x="5464800" y="1768680"/>
            <a:ext cx="4695480" cy="43840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4"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48" name="PlaceHolder 2"/>
          <p:cNvSpPr>
            <a:spLocks noGrp="1"/>
          </p:cNvSpPr>
          <p:nvPr>
            <p:ph type="body"/>
          </p:nvPr>
        </p:nvSpPr>
        <p:spPr>
          <a:xfrm>
            <a:off x="534240" y="1768680"/>
            <a:ext cx="9622080" cy="43840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5" name="PlaceHolder 1"/>
          <p:cNvSpPr>
            <a:spLocks noGrp="1"/>
          </p:cNvSpPr>
          <p:nvPr>
            <p:ph type="subTitle"/>
          </p:nvPr>
        </p:nvSpPr>
        <p:spPr>
          <a:xfrm>
            <a:off x="534240" y="301320"/>
            <a:ext cx="9622080" cy="585036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137" name="PlaceHolder 2"/>
          <p:cNvSpPr>
            <a:spLocks noGrp="1"/>
          </p:cNvSpPr>
          <p:nvPr>
            <p:ph type="body"/>
          </p:nvPr>
        </p:nvSpPr>
        <p:spPr>
          <a:xfrm>
            <a:off x="534240" y="1768680"/>
            <a:ext cx="4695480" cy="2090880"/>
          </a:xfrm>
          <a:prstGeom prst="rect">
            <a:avLst/>
          </a:prstGeom>
        </p:spPr>
        <p:txBody>
          <a:bodyPr lIns="0" tIns="0" rIns="0" bIns="0">
            <a:normAutofit/>
          </a:bodyPr>
          <a:lstStyle/>
          <a:p>
            <a:endParaRPr lang="fr-FR" sz="3200" b="0" strike="noStrike" spc="-1">
              <a:latin typeface="Arial"/>
            </a:endParaRPr>
          </a:p>
        </p:txBody>
      </p:sp>
      <p:sp>
        <p:nvSpPr>
          <p:cNvPr id="138" name="PlaceHolder 3"/>
          <p:cNvSpPr>
            <a:spLocks noGrp="1"/>
          </p:cNvSpPr>
          <p:nvPr>
            <p:ph type="body"/>
          </p:nvPr>
        </p:nvSpPr>
        <p:spPr>
          <a:xfrm>
            <a:off x="5464800" y="1768680"/>
            <a:ext cx="4695480" cy="4384080"/>
          </a:xfrm>
          <a:prstGeom prst="rect">
            <a:avLst/>
          </a:prstGeom>
        </p:spPr>
        <p:txBody>
          <a:bodyPr lIns="0" tIns="0" rIns="0" bIns="0">
            <a:normAutofit/>
          </a:bodyPr>
          <a:lstStyle/>
          <a:p>
            <a:endParaRPr lang="fr-FR" sz="3200" b="0" strike="noStrike" spc="-1">
              <a:latin typeface="Arial"/>
            </a:endParaRPr>
          </a:p>
        </p:txBody>
      </p:sp>
      <p:sp>
        <p:nvSpPr>
          <p:cNvPr id="139" name="PlaceHolder 4"/>
          <p:cNvSpPr>
            <a:spLocks noGrp="1"/>
          </p:cNvSpPr>
          <p:nvPr>
            <p:ph type="body"/>
          </p:nvPr>
        </p:nvSpPr>
        <p:spPr>
          <a:xfrm>
            <a:off x="534240" y="4058640"/>
            <a:ext cx="46954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141" name="PlaceHolder 2"/>
          <p:cNvSpPr>
            <a:spLocks noGrp="1"/>
          </p:cNvSpPr>
          <p:nvPr>
            <p:ph type="body"/>
          </p:nvPr>
        </p:nvSpPr>
        <p:spPr>
          <a:xfrm>
            <a:off x="534240" y="1768680"/>
            <a:ext cx="4695480" cy="4384080"/>
          </a:xfrm>
          <a:prstGeom prst="rect">
            <a:avLst/>
          </a:prstGeom>
        </p:spPr>
        <p:txBody>
          <a:bodyPr lIns="0" tIns="0" rIns="0" bIns="0">
            <a:normAutofit/>
          </a:bodyPr>
          <a:lstStyle/>
          <a:p>
            <a:endParaRPr lang="fr-FR" sz="3200" b="0" strike="noStrike" spc="-1">
              <a:latin typeface="Arial"/>
            </a:endParaRPr>
          </a:p>
        </p:txBody>
      </p:sp>
      <p:sp>
        <p:nvSpPr>
          <p:cNvPr id="142" name="PlaceHolder 3"/>
          <p:cNvSpPr>
            <a:spLocks noGrp="1"/>
          </p:cNvSpPr>
          <p:nvPr>
            <p:ph type="body"/>
          </p:nvPr>
        </p:nvSpPr>
        <p:spPr>
          <a:xfrm>
            <a:off x="5464800" y="1768680"/>
            <a:ext cx="4695480" cy="2090880"/>
          </a:xfrm>
          <a:prstGeom prst="rect">
            <a:avLst/>
          </a:prstGeom>
        </p:spPr>
        <p:txBody>
          <a:bodyPr lIns="0" tIns="0" rIns="0" bIns="0">
            <a:normAutofit/>
          </a:bodyPr>
          <a:lstStyle/>
          <a:p>
            <a:endParaRPr lang="fr-FR" sz="3200" b="0" strike="noStrike" spc="-1">
              <a:latin typeface="Arial"/>
            </a:endParaRPr>
          </a:p>
        </p:txBody>
      </p:sp>
      <p:sp>
        <p:nvSpPr>
          <p:cNvPr id="143" name="PlaceHolder 4"/>
          <p:cNvSpPr>
            <a:spLocks noGrp="1"/>
          </p:cNvSpPr>
          <p:nvPr>
            <p:ph type="body"/>
          </p:nvPr>
        </p:nvSpPr>
        <p:spPr>
          <a:xfrm>
            <a:off x="5464800" y="4058640"/>
            <a:ext cx="46954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44"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145" name="PlaceHolder 2"/>
          <p:cNvSpPr>
            <a:spLocks noGrp="1"/>
          </p:cNvSpPr>
          <p:nvPr>
            <p:ph type="body"/>
          </p:nvPr>
        </p:nvSpPr>
        <p:spPr>
          <a:xfrm>
            <a:off x="534240" y="1768680"/>
            <a:ext cx="4695480" cy="2090880"/>
          </a:xfrm>
          <a:prstGeom prst="rect">
            <a:avLst/>
          </a:prstGeom>
        </p:spPr>
        <p:txBody>
          <a:bodyPr lIns="0" tIns="0" rIns="0" bIns="0">
            <a:normAutofit/>
          </a:bodyPr>
          <a:lstStyle/>
          <a:p>
            <a:endParaRPr lang="fr-FR" sz="3200" b="0" strike="noStrike" spc="-1">
              <a:latin typeface="Arial"/>
            </a:endParaRPr>
          </a:p>
        </p:txBody>
      </p:sp>
      <p:sp>
        <p:nvSpPr>
          <p:cNvPr id="146" name="PlaceHolder 3"/>
          <p:cNvSpPr>
            <a:spLocks noGrp="1"/>
          </p:cNvSpPr>
          <p:nvPr>
            <p:ph type="body"/>
          </p:nvPr>
        </p:nvSpPr>
        <p:spPr>
          <a:xfrm>
            <a:off x="5464800" y="1768680"/>
            <a:ext cx="4695480" cy="2090880"/>
          </a:xfrm>
          <a:prstGeom prst="rect">
            <a:avLst/>
          </a:prstGeom>
        </p:spPr>
        <p:txBody>
          <a:bodyPr lIns="0" tIns="0" rIns="0" bIns="0">
            <a:normAutofit/>
          </a:bodyPr>
          <a:lstStyle/>
          <a:p>
            <a:endParaRPr lang="fr-FR" sz="3200" b="0" strike="noStrike" spc="-1">
              <a:latin typeface="Arial"/>
            </a:endParaRPr>
          </a:p>
        </p:txBody>
      </p:sp>
      <p:sp>
        <p:nvSpPr>
          <p:cNvPr id="147" name="PlaceHolder 4"/>
          <p:cNvSpPr>
            <a:spLocks noGrp="1"/>
          </p:cNvSpPr>
          <p:nvPr>
            <p:ph type="body"/>
          </p:nvPr>
        </p:nvSpPr>
        <p:spPr>
          <a:xfrm>
            <a:off x="534240" y="4058640"/>
            <a:ext cx="96220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48"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149" name="PlaceHolder 2"/>
          <p:cNvSpPr>
            <a:spLocks noGrp="1"/>
          </p:cNvSpPr>
          <p:nvPr>
            <p:ph type="body"/>
          </p:nvPr>
        </p:nvSpPr>
        <p:spPr>
          <a:xfrm>
            <a:off x="534240" y="1768680"/>
            <a:ext cx="9622080" cy="2090880"/>
          </a:xfrm>
          <a:prstGeom prst="rect">
            <a:avLst/>
          </a:prstGeom>
        </p:spPr>
        <p:txBody>
          <a:bodyPr lIns="0" tIns="0" rIns="0" bIns="0">
            <a:normAutofit/>
          </a:bodyPr>
          <a:lstStyle/>
          <a:p>
            <a:endParaRPr lang="fr-FR" sz="3200" b="0" strike="noStrike" spc="-1">
              <a:latin typeface="Arial"/>
            </a:endParaRPr>
          </a:p>
        </p:txBody>
      </p:sp>
      <p:sp>
        <p:nvSpPr>
          <p:cNvPr id="150" name="PlaceHolder 3"/>
          <p:cNvSpPr>
            <a:spLocks noGrp="1"/>
          </p:cNvSpPr>
          <p:nvPr>
            <p:ph type="body"/>
          </p:nvPr>
        </p:nvSpPr>
        <p:spPr>
          <a:xfrm>
            <a:off x="534240" y="4058640"/>
            <a:ext cx="96220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152" name="PlaceHolder 2"/>
          <p:cNvSpPr>
            <a:spLocks noGrp="1"/>
          </p:cNvSpPr>
          <p:nvPr>
            <p:ph type="body"/>
          </p:nvPr>
        </p:nvSpPr>
        <p:spPr>
          <a:xfrm>
            <a:off x="534240" y="1768680"/>
            <a:ext cx="4695480" cy="2090880"/>
          </a:xfrm>
          <a:prstGeom prst="rect">
            <a:avLst/>
          </a:prstGeom>
        </p:spPr>
        <p:txBody>
          <a:bodyPr lIns="0" tIns="0" rIns="0" bIns="0">
            <a:normAutofit/>
          </a:bodyPr>
          <a:lstStyle/>
          <a:p>
            <a:endParaRPr lang="fr-FR" sz="3200" b="0" strike="noStrike" spc="-1">
              <a:latin typeface="Arial"/>
            </a:endParaRPr>
          </a:p>
        </p:txBody>
      </p:sp>
      <p:sp>
        <p:nvSpPr>
          <p:cNvPr id="153" name="PlaceHolder 3"/>
          <p:cNvSpPr>
            <a:spLocks noGrp="1"/>
          </p:cNvSpPr>
          <p:nvPr>
            <p:ph type="body"/>
          </p:nvPr>
        </p:nvSpPr>
        <p:spPr>
          <a:xfrm>
            <a:off x="5464800" y="1768680"/>
            <a:ext cx="4695480" cy="2090880"/>
          </a:xfrm>
          <a:prstGeom prst="rect">
            <a:avLst/>
          </a:prstGeom>
        </p:spPr>
        <p:txBody>
          <a:bodyPr lIns="0" tIns="0" rIns="0" bIns="0">
            <a:normAutofit/>
          </a:bodyPr>
          <a:lstStyle/>
          <a:p>
            <a:endParaRPr lang="fr-FR" sz="3200" b="0" strike="noStrike" spc="-1">
              <a:latin typeface="Arial"/>
            </a:endParaRPr>
          </a:p>
        </p:txBody>
      </p:sp>
      <p:sp>
        <p:nvSpPr>
          <p:cNvPr id="154" name="PlaceHolder 4"/>
          <p:cNvSpPr>
            <a:spLocks noGrp="1"/>
          </p:cNvSpPr>
          <p:nvPr>
            <p:ph type="body"/>
          </p:nvPr>
        </p:nvSpPr>
        <p:spPr>
          <a:xfrm>
            <a:off x="534240" y="4058640"/>
            <a:ext cx="4695480" cy="2090880"/>
          </a:xfrm>
          <a:prstGeom prst="rect">
            <a:avLst/>
          </a:prstGeom>
        </p:spPr>
        <p:txBody>
          <a:bodyPr lIns="0" tIns="0" rIns="0" bIns="0">
            <a:normAutofit/>
          </a:bodyPr>
          <a:lstStyle/>
          <a:p>
            <a:endParaRPr lang="fr-FR" sz="3200" b="0" strike="noStrike" spc="-1">
              <a:latin typeface="Arial"/>
            </a:endParaRPr>
          </a:p>
        </p:txBody>
      </p:sp>
      <p:sp>
        <p:nvSpPr>
          <p:cNvPr id="155" name="PlaceHolder 5"/>
          <p:cNvSpPr>
            <a:spLocks noGrp="1"/>
          </p:cNvSpPr>
          <p:nvPr>
            <p:ph type="body"/>
          </p:nvPr>
        </p:nvSpPr>
        <p:spPr>
          <a:xfrm>
            <a:off x="5464800" y="4058640"/>
            <a:ext cx="46954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56"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157" name="PlaceHolder 2"/>
          <p:cNvSpPr>
            <a:spLocks noGrp="1"/>
          </p:cNvSpPr>
          <p:nvPr>
            <p:ph type="body"/>
          </p:nvPr>
        </p:nvSpPr>
        <p:spPr>
          <a:xfrm>
            <a:off x="534240" y="1768680"/>
            <a:ext cx="3098160" cy="2090880"/>
          </a:xfrm>
          <a:prstGeom prst="rect">
            <a:avLst/>
          </a:prstGeom>
        </p:spPr>
        <p:txBody>
          <a:bodyPr lIns="0" tIns="0" rIns="0" bIns="0">
            <a:normAutofit/>
          </a:bodyPr>
          <a:lstStyle/>
          <a:p>
            <a:endParaRPr lang="fr-FR" sz="3200" b="0" strike="noStrike" spc="-1">
              <a:latin typeface="Arial"/>
            </a:endParaRPr>
          </a:p>
        </p:txBody>
      </p:sp>
      <p:sp>
        <p:nvSpPr>
          <p:cNvPr id="158" name="PlaceHolder 3"/>
          <p:cNvSpPr>
            <a:spLocks noGrp="1"/>
          </p:cNvSpPr>
          <p:nvPr>
            <p:ph type="body"/>
          </p:nvPr>
        </p:nvSpPr>
        <p:spPr>
          <a:xfrm>
            <a:off x="3787560" y="1768680"/>
            <a:ext cx="3098160" cy="2090880"/>
          </a:xfrm>
          <a:prstGeom prst="rect">
            <a:avLst/>
          </a:prstGeom>
        </p:spPr>
        <p:txBody>
          <a:bodyPr lIns="0" tIns="0" rIns="0" bIns="0">
            <a:normAutofit/>
          </a:bodyPr>
          <a:lstStyle/>
          <a:p>
            <a:endParaRPr lang="fr-FR" sz="3200" b="0" strike="noStrike" spc="-1">
              <a:latin typeface="Arial"/>
            </a:endParaRPr>
          </a:p>
        </p:txBody>
      </p:sp>
      <p:sp>
        <p:nvSpPr>
          <p:cNvPr id="159" name="PlaceHolder 4"/>
          <p:cNvSpPr>
            <a:spLocks noGrp="1"/>
          </p:cNvSpPr>
          <p:nvPr>
            <p:ph type="body"/>
          </p:nvPr>
        </p:nvSpPr>
        <p:spPr>
          <a:xfrm>
            <a:off x="7041240" y="1768680"/>
            <a:ext cx="3098160" cy="2090880"/>
          </a:xfrm>
          <a:prstGeom prst="rect">
            <a:avLst/>
          </a:prstGeom>
        </p:spPr>
        <p:txBody>
          <a:bodyPr lIns="0" tIns="0" rIns="0" bIns="0">
            <a:normAutofit/>
          </a:bodyPr>
          <a:lstStyle/>
          <a:p>
            <a:endParaRPr lang="fr-FR" sz="3200" b="0" strike="noStrike" spc="-1">
              <a:latin typeface="Arial"/>
            </a:endParaRPr>
          </a:p>
        </p:txBody>
      </p:sp>
      <p:sp>
        <p:nvSpPr>
          <p:cNvPr id="160" name="PlaceHolder 5"/>
          <p:cNvSpPr>
            <a:spLocks noGrp="1"/>
          </p:cNvSpPr>
          <p:nvPr>
            <p:ph type="body"/>
          </p:nvPr>
        </p:nvSpPr>
        <p:spPr>
          <a:xfrm>
            <a:off x="534240" y="4058640"/>
            <a:ext cx="3098160" cy="2090880"/>
          </a:xfrm>
          <a:prstGeom prst="rect">
            <a:avLst/>
          </a:prstGeom>
        </p:spPr>
        <p:txBody>
          <a:bodyPr lIns="0" tIns="0" rIns="0" bIns="0">
            <a:normAutofit/>
          </a:bodyPr>
          <a:lstStyle/>
          <a:p>
            <a:endParaRPr lang="fr-FR" sz="3200" b="0" strike="noStrike" spc="-1">
              <a:latin typeface="Arial"/>
            </a:endParaRPr>
          </a:p>
        </p:txBody>
      </p:sp>
      <p:sp>
        <p:nvSpPr>
          <p:cNvPr id="161" name="PlaceHolder 6"/>
          <p:cNvSpPr>
            <a:spLocks noGrp="1"/>
          </p:cNvSpPr>
          <p:nvPr>
            <p:ph type="body"/>
          </p:nvPr>
        </p:nvSpPr>
        <p:spPr>
          <a:xfrm>
            <a:off x="3787560" y="4058640"/>
            <a:ext cx="3098160" cy="2090880"/>
          </a:xfrm>
          <a:prstGeom prst="rect">
            <a:avLst/>
          </a:prstGeom>
        </p:spPr>
        <p:txBody>
          <a:bodyPr lIns="0" tIns="0" rIns="0" bIns="0">
            <a:normAutofit/>
          </a:bodyPr>
          <a:lstStyle/>
          <a:p>
            <a:endParaRPr lang="fr-FR" sz="3200" b="0" strike="noStrike" spc="-1">
              <a:latin typeface="Arial"/>
            </a:endParaRPr>
          </a:p>
        </p:txBody>
      </p:sp>
      <p:sp>
        <p:nvSpPr>
          <p:cNvPr id="162" name="PlaceHolder 7"/>
          <p:cNvSpPr>
            <a:spLocks noGrp="1"/>
          </p:cNvSpPr>
          <p:nvPr>
            <p:ph type="body"/>
          </p:nvPr>
        </p:nvSpPr>
        <p:spPr>
          <a:xfrm>
            <a:off x="7041240" y="4058640"/>
            <a:ext cx="309816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69"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170" name="PlaceHolder 2"/>
          <p:cNvSpPr>
            <a:spLocks noGrp="1"/>
          </p:cNvSpPr>
          <p:nvPr>
            <p:ph type="subTitle"/>
          </p:nvPr>
        </p:nvSpPr>
        <p:spPr>
          <a:xfrm>
            <a:off x="534240" y="1768680"/>
            <a:ext cx="9622080" cy="438408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71"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172" name="PlaceHolder 2"/>
          <p:cNvSpPr>
            <a:spLocks noGrp="1"/>
          </p:cNvSpPr>
          <p:nvPr>
            <p:ph type="body"/>
          </p:nvPr>
        </p:nvSpPr>
        <p:spPr>
          <a:xfrm>
            <a:off x="534240" y="1768680"/>
            <a:ext cx="9622080" cy="43840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50" name="PlaceHolder 2"/>
          <p:cNvSpPr>
            <a:spLocks noGrp="1"/>
          </p:cNvSpPr>
          <p:nvPr>
            <p:ph type="body"/>
          </p:nvPr>
        </p:nvSpPr>
        <p:spPr>
          <a:xfrm>
            <a:off x="534240" y="1768680"/>
            <a:ext cx="4695480" cy="4384080"/>
          </a:xfrm>
          <a:prstGeom prst="rect">
            <a:avLst/>
          </a:prstGeom>
        </p:spPr>
        <p:txBody>
          <a:bodyPr lIns="0" tIns="0" rIns="0" bIns="0">
            <a:normAutofit/>
          </a:bodyPr>
          <a:lstStyle/>
          <a:p>
            <a:endParaRPr lang="fr-FR" sz="3200" b="0" strike="noStrike" spc="-1">
              <a:latin typeface="Arial"/>
            </a:endParaRPr>
          </a:p>
        </p:txBody>
      </p:sp>
      <p:sp>
        <p:nvSpPr>
          <p:cNvPr id="51" name="PlaceHolder 3"/>
          <p:cNvSpPr>
            <a:spLocks noGrp="1"/>
          </p:cNvSpPr>
          <p:nvPr>
            <p:ph type="body"/>
          </p:nvPr>
        </p:nvSpPr>
        <p:spPr>
          <a:xfrm>
            <a:off x="5464800" y="1768680"/>
            <a:ext cx="4695480" cy="43840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174" name="PlaceHolder 2"/>
          <p:cNvSpPr>
            <a:spLocks noGrp="1"/>
          </p:cNvSpPr>
          <p:nvPr>
            <p:ph type="body"/>
          </p:nvPr>
        </p:nvSpPr>
        <p:spPr>
          <a:xfrm>
            <a:off x="534240" y="1768680"/>
            <a:ext cx="4695480" cy="4384080"/>
          </a:xfrm>
          <a:prstGeom prst="rect">
            <a:avLst/>
          </a:prstGeom>
        </p:spPr>
        <p:txBody>
          <a:bodyPr lIns="0" tIns="0" rIns="0" bIns="0">
            <a:normAutofit/>
          </a:bodyPr>
          <a:lstStyle/>
          <a:p>
            <a:endParaRPr lang="fr-FR" sz="3200" b="0" strike="noStrike" spc="-1">
              <a:latin typeface="Arial"/>
            </a:endParaRPr>
          </a:p>
        </p:txBody>
      </p:sp>
      <p:sp>
        <p:nvSpPr>
          <p:cNvPr id="175" name="PlaceHolder 3"/>
          <p:cNvSpPr>
            <a:spLocks noGrp="1"/>
          </p:cNvSpPr>
          <p:nvPr>
            <p:ph type="body"/>
          </p:nvPr>
        </p:nvSpPr>
        <p:spPr>
          <a:xfrm>
            <a:off x="5464800" y="1768680"/>
            <a:ext cx="4695480" cy="43840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76"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77" name="PlaceHolder 1"/>
          <p:cNvSpPr>
            <a:spLocks noGrp="1"/>
          </p:cNvSpPr>
          <p:nvPr>
            <p:ph type="subTitle"/>
          </p:nvPr>
        </p:nvSpPr>
        <p:spPr>
          <a:xfrm>
            <a:off x="534240" y="301320"/>
            <a:ext cx="9622080" cy="585036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179" name="PlaceHolder 2"/>
          <p:cNvSpPr>
            <a:spLocks noGrp="1"/>
          </p:cNvSpPr>
          <p:nvPr>
            <p:ph type="body"/>
          </p:nvPr>
        </p:nvSpPr>
        <p:spPr>
          <a:xfrm>
            <a:off x="534240" y="1768680"/>
            <a:ext cx="4695480" cy="2090880"/>
          </a:xfrm>
          <a:prstGeom prst="rect">
            <a:avLst/>
          </a:prstGeom>
        </p:spPr>
        <p:txBody>
          <a:bodyPr lIns="0" tIns="0" rIns="0" bIns="0">
            <a:normAutofit/>
          </a:bodyPr>
          <a:lstStyle/>
          <a:p>
            <a:endParaRPr lang="fr-FR" sz="3200" b="0" strike="noStrike" spc="-1">
              <a:latin typeface="Arial"/>
            </a:endParaRPr>
          </a:p>
        </p:txBody>
      </p:sp>
      <p:sp>
        <p:nvSpPr>
          <p:cNvPr id="180" name="PlaceHolder 3"/>
          <p:cNvSpPr>
            <a:spLocks noGrp="1"/>
          </p:cNvSpPr>
          <p:nvPr>
            <p:ph type="body"/>
          </p:nvPr>
        </p:nvSpPr>
        <p:spPr>
          <a:xfrm>
            <a:off x="5464800" y="1768680"/>
            <a:ext cx="4695480" cy="4384080"/>
          </a:xfrm>
          <a:prstGeom prst="rect">
            <a:avLst/>
          </a:prstGeom>
        </p:spPr>
        <p:txBody>
          <a:bodyPr lIns="0" tIns="0" rIns="0" bIns="0">
            <a:normAutofit/>
          </a:bodyPr>
          <a:lstStyle/>
          <a:p>
            <a:endParaRPr lang="fr-FR" sz="3200" b="0" strike="noStrike" spc="-1">
              <a:latin typeface="Arial"/>
            </a:endParaRPr>
          </a:p>
        </p:txBody>
      </p:sp>
      <p:sp>
        <p:nvSpPr>
          <p:cNvPr id="181" name="PlaceHolder 4"/>
          <p:cNvSpPr>
            <a:spLocks noGrp="1"/>
          </p:cNvSpPr>
          <p:nvPr>
            <p:ph type="body"/>
          </p:nvPr>
        </p:nvSpPr>
        <p:spPr>
          <a:xfrm>
            <a:off x="534240" y="4058640"/>
            <a:ext cx="46954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2"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183" name="PlaceHolder 2"/>
          <p:cNvSpPr>
            <a:spLocks noGrp="1"/>
          </p:cNvSpPr>
          <p:nvPr>
            <p:ph type="body"/>
          </p:nvPr>
        </p:nvSpPr>
        <p:spPr>
          <a:xfrm>
            <a:off x="534240" y="1768680"/>
            <a:ext cx="4695480" cy="4384080"/>
          </a:xfrm>
          <a:prstGeom prst="rect">
            <a:avLst/>
          </a:prstGeom>
        </p:spPr>
        <p:txBody>
          <a:bodyPr lIns="0" tIns="0" rIns="0" bIns="0">
            <a:normAutofit/>
          </a:bodyPr>
          <a:lstStyle/>
          <a:p>
            <a:endParaRPr lang="fr-FR" sz="3200" b="0" strike="noStrike" spc="-1">
              <a:latin typeface="Arial"/>
            </a:endParaRPr>
          </a:p>
        </p:txBody>
      </p:sp>
      <p:sp>
        <p:nvSpPr>
          <p:cNvPr id="184" name="PlaceHolder 3"/>
          <p:cNvSpPr>
            <a:spLocks noGrp="1"/>
          </p:cNvSpPr>
          <p:nvPr>
            <p:ph type="body"/>
          </p:nvPr>
        </p:nvSpPr>
        <p:spPr>
          <a:xfrm>
            <a:off x="5464800" y="1768680"/>
            <a:ext cx="4695480" cy="2090880"/>
          </a:xfrm>
          <a:prstGeom prst="rect">
            <a:avLst/>
          </a:prstGeom>
        </p:spPr>
        <p:txBody>
          <a:bodyPr lIns="0" tIns="0" rIns="0" bIns="0">
            <a:normAutofit/>
          </a:bodyPr>
          <a:lstStyle/>
          <a:p>
            <a:endParaRPr lang="fr-FR" sz="3200" b="0" strike="noStrike" spc="-1">
              <a:latin typeface="Arial"/>
            </a:endParaRPr>
          </a:p>
        </p:txBody>
      </p:sp>
      <p:sp>
        <p:nvSpPr>
          <p:cNvPr id="185" name="PlaceHolder 4"/>
          <p:cNvSpPr>
            <a:spLocks noGrp="1"/>
          </p:cNvSpPr>
          <p:nvPr>
            <p:ph type="body"/>
          </p:nvPr>
        </p:nvSpPr>
        <p:spPr>
          <a:xfrm>
            <a:off x="5464800" y="4058640"/>
            <a:ext cx="46954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86"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187" name="PlaceHolder 2"/>
          <p:cNvSpPr>
            <a:spLocks noGrp="1"/>
          </p:cNvSpPr>
          <p:nvPr>
            <p:ph type="body"/>
          </p:nvPr>
        </p:nvSpPr>
        <p:spPr>
          <a:xfrm>
            <a:off x="534240" y="1768680"/>
            <a:ext cx="4695480" cy="2090880"/>
          </a:xfrm>
          <a:prstGeom prst="rect">
            <a:avLst/>
          </a:prstGeom>
        </p:spPr>
        <p:txBody>
          <a:bodyPr lIns="0" tIns="0" rIns="0" bIns="0">
            <a:normAutofit/>
          </a:bodyPr>
          <a:lstStyle/>
          <a:p>
            <a:endParaRPr lang="fr-FR" sz="3200" b="0" strike="noStrike" spc="-1">
              <a:latin typeface="Arial"/>
            </a:endParaRPr>
          </a:p>
        </p:txBody>
      </p:sp>
      <p:sp>
        <p:nvSpPr>
          <p:cNvPr id="188" name="PlaceHolder 3"/>
          <p:cNvSpPr>
            <a:spLocks noGrp="1"/>
          </p:cNvSpPr>
          <p:nvPr>
            <p:ph type="body"/>
          </p:nvPr>
        </p:nvSpPr>
        <p:spPr>
          <a:xfrm>
            <a:off x="5464800" y="1768680"/>
            <a:ext cx="4695480" cy="2090880"/>
          </a:xfrm>
          <a:prstGeom prst="rect">
            <a:avLst/>
          </a:prstGeom>
        </p:spPr>
        <p:txBody>
          <a:bodyPr lIns="0" tIns="0" rIns="0" bIns="0">
            <a:normAutofit/>
          </a:bodyPr>
          <a:lstStyle/>
          <a:p>
            <a:endParaRPr lang="fr-FR" sz="3200" b="0" strike="noStrike" spc="-1">
              <a:latin typeface="Arial"/>
            </a:endParaRPr>
          </a:p>
        </p:txBody>
      </p:sp>
      <p:sp>
        <p:nvSpPr>
          <p:cNvPr id="189" name="PlaceHolder 4"/>
          <p:cNvSpPr>
            <a:spLocks noGrp="1"/>
          </p:cNvSpPr>
          <p:nvPr>
            <p:ph type="body"/>
          </p:nvPr>
        </p:nvSpPr>
        <p:spPr>
          <a:xfrm>
            <a:off x="534240" y="4058640"/>
            <a:ext cx="96220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90"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191" name="PlaceHolder 2"/>
          <p:cNvSpPr>
            <a:spLocks noGrp="1"/>
          </p:cNvSpPr>
          <p:nvPr>
            <p:ph type="body"/>
          </p:nvPr>
        </p:nvSpPr>
        <p:spPr>
          <a:xfrm>
            <a:off x="534240" y="1768680"/>
            <a:ext cx="9622080" cy="2090880"/>
          </a:xfrm>
          <a:prstGeom prst="rect">
            <a:avLst/>
          </a:prstGeom>
        </p:spPr>
        <p:txBody>
          <a:bodyPr lIns="0" tIns="0" rIns="0" bIns="0">
            <a:normAutofit/>
          </a:bodyPr>
          <a:lstStyle/>
          <a:p>
            <a:endParaRPr lang="fr-FR" sz="3200" b="0" strike="noStrike" spc="-1">
              <a:latin typeface="Arial"/>
            </a:endParaRPr>
          </a:p>
        </p:txBody>
      </p:sp>
      <p:sp>
        <p:nvSpPr>
          <p:cNvPr id="192" name="PlaceHolder 3"/>
          <p:cNvSpPr>
            <a:spLocks noGrp="1"/>
          </p:cNvSpPr>
          <p:nvPr>
            <p:ph type="body"/>
          </p:nvPr>
        </p:nvSpPr>
        <p:spPr>
          <a:xfrm>
            <a:off x="534240" y="4058640"/>
            <a:ext cx="96220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93"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194" name="PlaceHolder 2"/>
          <p:cNvSpPr>
            <a:spLocks noGrp="1"/>
          </p:cNvSpPr>
          <p:nvPr>
            <p:ph type="body"/>
          </p:nvPr>
        </p:nvSpPr>
        <p:spPr>
          <a:xfrm>
            <a:off x="534240" y="1768680"/>
            <a:ext cx="4695480" cy="2090880"/>
          </a:xfrm>
          <a:prstGeom prst="rect">
            <a:avLst/>
          </a:prstGeom>
        </p:spPr>
        <p:txBody>
          <a:bodyPr lIns="0" tIns="0" rIns="0" bIns="0">
            <a:normAutofit/>
          </a:bodyPr>
          <a:lstStyle/>
          <a:p>
            <a:endParaRPr lang="fr-FR" sz="3200" b="0" strike="noStrike" spc="-1">
              <a:latin typeface="Arial"/>
            </a:endParaRPr>
          </a:p>
        </p:txBody>
      </p:sp>
      <p:sp>
        <p:nvSpPr>
          <p:cNvPr id="195" name="PlaceHolder 3"/>
          <p:cNvSpPr>
            <a:spLocks noGrp="1"/>
          </p:cNvSpPr>
          <p:nvPr>
            <p:ph type="body"/>
          </p:nvPr>
        </p:nvSpPr>
        <p:spPr>
          <a:xfrm>
            <a:off x="5464800" y="1768680"/>
            <a:ext cx="4695480" cy="2090880"/>
          </a:xfrm>
          <a:prstGeom prst="rect">
            <a:avLst/>
          </a:prstGeom>
        </p:spPr>
        <p:txBody>
          <a:bodyPr lIns="0" tIns="0" rIns="0" bIns="0">
            <a:normAutofit/>
          </a:bodyPr>
          <a:lstStyle/>
          <a:p>
            <a:endParaRPr lang="fr-FR" sz="3200" b="0" strike="noStrike" spc="-1">
              <a:latin typeface="Arial"/>
            </a:endParaRPr>
          </a:p>
        </p:txBody>
      </p:sp>
      <p:sp>
        <p:nvSpPr>
          <p:cNvPr id="196" name="PlaceHolder 4"/>
          <p:cNvSpPr>
            <a:spLocks noGrp="1"/>
          </p:cNvSpPr>
          <p:nvPr>
            <p:ph type="body"/>
          </p:nvPr>
        </p:nvSpPr>
        <p:spPr>
          <a:xfrm>
            <a:off x="534240" y="4058640"/>
            <a:ext cx="4695480" cy="2090880"/>
          </a:xfrm>
          <a:prstGeom prst="rect">
            <a:avLst/>
          </a:prstGeom>
        </p:spPr>
        <p:txBody>
          <a:bodyPr lIns="0" tIns="0" rIns="0" bIns="0">
            <a:normAutofit/>
          </a:bodyPr>
          <a:lstStyle/>
          <a:p>
            <a:endParaRPr lang="fr-FR" sz="3200" b="0" strike="noStrike" spc="-1">
              <a:latin typeface="Arial"/>
            </a:endParaRPr>
          </a:p>
        </p:txBody>
      </p:sp>
      <p:sp>
        <p:nvSpPr>
          <p:cNvPr id="197" name="PlaceHolder 5"/>
          <p:cNvSpPr>
            <a:spLocks noGrp="1"/>
          </p:cNvSpPr>
          <p:nvPr>
            <p:ph type="body"/>
          </p:nvPr>
        </p:nvSpPr>
        <p:spPr>
          <a:xfrm>
            <a:off x="5464800" y="4058640"/>
            <a:ext cx="46954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98"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199" name="PlaceHolder 2"/>
          <p:cNvSpPr>
            <a:spLocks noGrp="1"/>
          </p:cNvSpPr>
          <p:nvPr>
            <p:ph type="body"/>
          </p:nvPr>
        </p:nvSpPr>
        <p:spPr>
          <a:xfrm>
            <a:off x="534240" y="1768680"/>
            <a:ext cx="3098160" cy="2090880"/>
          </a:xfrm>
          <a:prstGeom prst="rect">
            <a:avLst/>
          </a:prstGeom>
        </p:spPr>
        <p:txBody>
          <a:bodyPr lIns="0" tIns="0" rIns="0" bIns="0">
            <a:normAutofit/>
          </a:bodyPr>
          <a:lstStyle/>
          <a:p>
            <a:endParaRPr lang="fr-FR" sz="3200" b="0" strike="noStrike" spc="-1">
              <a:latin typeface="Arial"/>
            </a:endParaRPr>
          </a:p>
        </p:txBody>
      </p:sp>
      <p:sp>
        <p:nvSpPr>
          <p:cNvPr id="200" name="PlaceHolder 3"/>
          <p:cNvSpPr>
            <a:spLocks noGrp="1"/>
          </p:cNvSpPr>
          <p:nvPr>
            <p:ph type="body"/>
          </p:nvPr>
        </p:nvSpPr>
        <p:spPr>
          <a:xfrm>
            <a:off x="3787560" y="1768680"/>
            <a:ext cx="3098160" cy="2090880"/>
          </a:xfrm>
          <a:prstGeom prst="rect">
            <a:avLst/>
          </a:prstGeom>
        </p:spPr>
        <p:txBody>
          <a:bodyPr lIns="0" tIns="0" rIns="0" bIns="0">
            <a:normAutofit/>
          </a:bodyPr>
          <a:lstStyle/>
          <a:p>
            <a:endParaRPr lang="fr-FR" sz="3200" b="0" strike="noStrike" spc="-1">
              <a:latin typeface="Arial"/>
            </a:endParaRPr>
          </a:p>
        </p:txBody>
      </p:sp>
      <p:sp>
        <p:nvSpPr>
          <p:cNvPr id="201" name="PlaceHolder 4"/>
          <p:cNvSpPr>
            <a:spLocks noGrp="1"/>
          </p:cNvSpPr>
          <p:nvPr>
            <p:ph type="body"/>
          </p:nvPr>
        </p:nvSpPr>
        <p:spPr>
          <a:xfrm>
            <a:off x="7041240" y="1768680"/>
            <a:ext cx="3098160" cy="2090880"/>
          </a:xfrm>
          <a:prstGeom prst="rect">
            <a:avLst/>
          </a:prstGeom>
        </p:spPr>
        <p:txBody>
          <a:bodyPr lIns="0" tIns="0" rIns="0" bIns="0">
            <a:normAutofit/>
          </a:bodyPr>
          <a:lstStyle/>
          <a:p>
            <a:endParaRPr lang="fr-FR" sz="3200" b="0" strike="noStrike" spc="-1">
              <a:latin typeface="Arial"/>
            </a:endParaRPr>
          </a:p>
        </p:txBody>
      </p:sp>
      <p:sp>
        <p:nvSpPr>
          <p:cNvPr id="202" name="PlaceHolder 5"/>
          <p:cNvSpPr>
            <a:spLocks noGrp="1"/>
          </p:cNvSpPr>
          <p:nvPr>
            <p:ph type="body"/>
          </p:nvPr>
        </p:nvSpPr>
        <p:spPr>
          <a:xfrm>
            <a:off x="534240" y="4058640"/>
            <a:ext cx="3098160" cy="2090880"/>
          </a:xfrm>
          <a:prstGeom prst="rect">
            <a:avLst/>
          </a:prstGeom>
        </p:spPr>
        <p:txBody>
          <a:bodyPr lIns="0" tIns="0" rIns="0" bIns="0">
            <a:normAutofit/>
          </a:bodyPr>
          <a:lstStyle/>
          <a:p>
            <a:endParaRPr lang="fr-FR" sz="3200" b="0" strike="noStrike" spc="-1">
              <a:latin typeface="Arial"/>
            </a:endParaRPr>
          </a:p>
        </p:txBody>
      </p:sp>
      <p:sp>
        <p:nvSpPr>
          <p:cNvPr id="203" name="PlaceHolder 6"/>
          <p:cNvSpPr>
            <a:spLocks noGrp="1"/>
          </p:cNvSpPr>
          <p:nvPr>
            <p:ph type="body"/>
          </p:nvPr>
        </p:nvSpPr>
        <p:spPr>
          <a:xfrm>
            <a:off x="3787560" y="4058640"/>
            <a:ext cx="3098160" cy="2090880"/>
          </a:xfrm>
          <a:prstGeom prst="rect">
            <a:avLst/>
          </a:prstGeom>
        </p:spPr>
        <p:txBody>
          <a:bodyPr lIns="0" tIns="0" rIns="0" bIns="0">
            <a:normAutofit/>
          </a:bodyPr>
          <a:lstStyle/>
          <a:p>
            <a:endParaRPr lang="fr-FR" sz="3200" b="0" strike="noStrike" spc="-1">
              <a:latin typeface="Arial"/>
            </a:endParaRPr>
          </a:p>
        </p:txBody>
      </p:sp>
      <p:sp>
        <p:nvSpPr>
          <p:cNvPr id="204" name="PlaceHolder 7"/>
          <p:cNvSpPr>
            <a:spLocks noGrp="1"/>
          </p:cNvSpPr>
          <p:nvPr>
            <p:ph type="body"/>
          </p:nvPr>
        </p:nvSpPr>
        <p:spPr>
          <a:xfrm>
            <a:off x="7041240" y="4058640"/>
            <a:ext cx="309816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2"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13"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214" name="PlaceHolder 2"/>
          <p:cNvSpPr>
            <a:spLocks noGrp="1"/>
          </p:cNvSpPr>
          <p:nvPr>
            <p:ph type="subTitle"/>
          </p:nvPr>
        </p:nvSpPr>
        <p:spPr>
          <a:xfrm>
            <a:off x="534240" y="1768680"/>
            <a:ext cx="9622080" cy="438408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15"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216" name="PlaceHolder 2"/>
          <p:cNvSpPr>
            <a:spLocks noGrp="1"/>
          </p:cNvSpPr>
          <p:nvPr>
            <p:ph type="body"/>
          </p:nvPr>
        </p:nvSpPr>
        <p:spPr>
          <a:xfrm>
            <a:off x="534240" y="1768680"/>
            <a:ext cx="9622080" cy="43840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17"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218" name="PlaceHolder 2"/>
          <p:cNvSpPr>
            <a:spLocks noGrp="1"/>
          </p:cNvSpPr>
          <p:nvPr>
            <p:ph type="body"/>
          </p:nvPr>
        </p:nvSpPr>
        <p:spPr>
          <a:xfrm>
            <a:off x="534240" y="1768680"/>
            <a:ext cx="4695480" cy="4384080"/>
          </a:xfrm>
          <a:prstGeom prst="rect">
            <a:avLst/>
          </a:prstGeom>
        </p:spPr>
        <p:txBody>
          <a:bodyPr lIns="0" tIns="0" rIns="0" bIns="0">
            <a:normAutofit/>
          </a:bodyPr>
          <a:lstStyle/>
          <a:p>
            <a:endParaRPr lang="fr-FR" sz="3200" b="0" strike="noStrike" spc="-1">
              <a:latin typeface="Arial"/>
            </a:endParaRPr>
          </a:p>
        </p:txBody>
      </p:sp>
      <p:sp>
        <p:nvSpPr>
          <p:cNvPr id="219" name="PlaceHolder 3"/>
          <p:cNvSpPr>
            <a:spLocks noGrp="1"/>
          </p:cNvSpPr>
          <p:nvPr>
            <p:ph type="body"/>
          </p:nvPr>
        </p:nvSpPr>
        <p:spPr>
          <a:xfrm>
            <a:off x="5464800" y="1768680"/>
            <a:ext cx="4695480" cy="43840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20"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21" name="PlaceHolder 1"/>
          <p:cNvSpPr>
            <a:spLocks noGrp="1"/>
          </p:cNvSpPr>
          <p:nvPr>
            <p:ph type="subTitle"/>
          </p:nvPr>
        </p:nvSpPr>
        <p:spPr>
          <a:xfrm>
            <a:off x="534240" y="301320"/>
            <a:ext cx="9622080" cy="585036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22"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223" name="PlaceHolder 2"/>
          <p:cNvSpPr>
            <a:spLocks noGrp="1"/>
          </p:cNvSpPr>
          <p:nvPr>
            <p:ph type="body"/>
          </p:nvPr>
        </p:nvSpPr>
        <p:spPr>
          <a:xfrm>
            <a:off x="534240" y="1768680"/>
            <a:ext cx="4695480" cy="2090880"/>
          </a:xfrm>
          <a:prstGeom prst="rect">
            <a:avLst/>
          </a:prstGeom>
        </p:spPr>
        <p:txBody>
          <a:bodyPr lIns="0" tIns="0" rIns="0" bIns="0">
            <a:normAutofit/>
          </a:bodyPr>
          <a:lstStyle/>
          <a:p>
            <a:endParaRPr lang="fr-FR" sz="3200" b="0" strike="noStrike" spc="-1">
              <a:latin typeface="Arial"/>
            </a:endParaRPr>
          </a:p>
        </p:txBody>
      </p:sp>
      <p:sp>
        <p:nvSpPr>
          <p:cNvPr id="224" name="PlaceHolder 3"/>
          <p:cNvSpPr>
            <a:spLocks noGrp="1"/>
          </p:cNvSpPr>
          <p:nvPr>
            <p:ph type="body"/>
          </p:nvPr>
        </p:nvSpPr>
        <p:spPr>
          <a:xfrm>
            <a:off x="5464800" y="1768680"/>
            <a:ext cx="4695480" cy="4384080"/>
          </a:xfrm>
          <a:prstGeom prst="rect">
            <a:avLst/>
          </a:prstGeom>
        </p:spPr>
        <p:txBody>
          <a:bodyPr lIns="0" tIns="0" rIns="0" bIns="0">
            <a:normAutofit/>
          </a:bodyPr>
          <a:lstStyle/>
          <a:p>
            <a:endParaRPr lang="fr-FR" sz="3200" b="0" strike="noStrike" spc="-1">
              <a:latin typeface="Arial"/>
            </a:endParaRPr>
          </a:p>
        </p:txBody>
      </p:sp>
      <p:sp>
        <p:nvSpPr>
          <p:cNvPr id="225" name="PlaceHolder 4"/>
          <p:cNvSpPr>
            <a:spLocks noGrp="1"/>
          </p:cNvSpPr>
          <p:nvPr>
            <p:ph type="body"/>
          </p:nvPr>
        </p:nvSpPr>
        <p:spPr>
          <a:xfrm>
            <a:off x="534240" y="4058640"/>
            <a:ext cx="46954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26"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227" name="PlaceHolder 2"/>
          <p:cNvSpPr>
            <a:spLocks noGrp="1"/>
          </p:cNvSpPr>
          <p:nvPr>
            <p:ph type="body"/>
          </p:nvPr>
        </p:nvSpPr>
        <p:spPr>
          <a:xfrm>
            <a:off x="534240" y="1768680"/>
            <a:ext cx="4695480" cy="4384080"/>
          </a:xfrm>
          <a:prstGeom prst="rect">
            <a:avLst/>
          </a:prstGeom>
        </p:spPr>
        <p:txBody>
          <a:bodyPr lIns="0" tIns="0" rIns="0" bIns="0">
            <a:normAutofit/>
          </a:bodyPr>
          <a:lstStyle/>
          <a:p>
            <a:endParaRPr lang="fr-FR" sz="3200" b="0" strike="noStrike" spc="-1">
              <a:latin typeface="Arial"/>
            </a:endParaRPr>
          </a:p>
        </p:txBody>
      </p:sp>
      <p:sp>
        <p:nvSpPr>
          <p:cNvPr id="228" name="PlaceHolder 3"/>
          <p:cNvSpPr>
            <a:spLocks noGrp="1"/>
          </p:cNvSpPr>
          <p:nvPr>
            <p:ph type="body"/>
          </p:nvPr>
        </p:nvSpPr>
        <p:spPr>
          <a:xfrm>
            <a:off x="5464800" y="1768680"/>
            <a:ext cx="4695480" cy="2090880"/>
          </a:xfrm>
          <a:prstGeom prst="rect">
            <a:avLst/>
          </a:prstGeom>
        </p:spPr>
        <p:txBody>
          <a:bodyPr lIns="0" tIns="0" rIns="0" bIns="0">
            <a:normAutofit/>
          </a:bodyPr>
          <a:lstStyle/>
          <a:p>
            <a:endParaRPr lang="fr-FR" sz="3200" b="0" strike="noStrike" spc="-1">
              <a:latin typeface="Arial"/>
            </a:endParaRPr>
          </a:p>
        </p:txBody>
      </p:sp>
      <p:sp>
        <p:nvSpPr>
          <p:cNvPr id="229" name="PlaceHolder 4"/>
          <p:cNvSpPr>
            <a:spLocks noGrp="1"/>
          </p:cNvSpPr>
          <p:nvPr>
            <p:ph type="body"/>
          </p:nvPr>
        </p:nvSpPr>
        <p:spPr>
          <a:xfrm>
            <a:off x="5464800" y="4058640"/>
            <a:ext cx="46954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0"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231" name="PlaceHolder 2"/>
          <p:cNvSpPr>
            <a:spLocks noGrp="1"/>
          </p:cNvSpPr>
          <p:nvPr>
            <p:ph type="body"/>
          </p:nvPr>
        </p:nvSpPr>
        <p:spPr>
          <a:xfrm>
            <a:off x="534240" y="1768680"/>
            <a:ext cx="4695480" cy="2090880"/>
          </a:xfrm>
          <a:prstGeom prst="rect">
            <a:avLst/>
          </a:prstGeom>
        </p:spPr>
        <p:txBody>
          <a:bodyPr lIns="0" tIns="0" rIns="0" bIns="0">
            <a:normAutofit/>
          </a:bodyPr>
          <a:lstStyle/>
          <a:p>
            <a:endParaRPr lang="fr-FR" sz="3200" b="0" strike="noStrike" spc="-1">
              <a:latin typeface="Arial"/>
            </a:endParaRPr>
          </a:p>
        </p:txBody>
      </p:sp>
      <p:sp>
        <p:nvSpPr>
          <p:cNvPr id="232" name="PlaceHolder 3"/>
          <p:cNvSpPr>
            <a:spLocks noGrp="1"/>
          </p:cNvSpPr>
          <p:nvPr>
            <p:ph type="body"/>
          </p:nvPr>
        </p:nvSpPr>
        <p:spPr>
          <a:xfrm>
            <a:off x="5464800" y="1768680"/>
            <a:ext cx="4695480" cy="2090880"/>
          </a:xfrm>
          <a:prstGeom prst="rect">
            <a:avLst/>
          </a:prstGeom>
        </p:spPr>
        <p:txBody>
          <a:bodyPr lIns="0" tIns="0" rIns="0" bIns="0">
            <a:normAutofit/>
          </a:bodyPr>
          <a:lstStyle/>
          <a:p>
            <a:endParaRPr lang="fr-FR" sz="3200" b="0" strike="noStrike" spc="-1">
              <a:latin typeface="Arial"/>
            </a:endParaRPr>
          </a:p>
        </p:txBody>
      </p:sp>
      <p:sp>
        <p:nvSpPr>
          <p:cNvPr id="233" name="PlaceHolder 4"/>
          <p:cNvSpPr>
            <a:spLocks noGrp="1"/>
          </p:cNvSpPr>
          <p:nvPr>
            <p:ph type="body"/>
          </p:nvPr>
        </p:nvSpPr>
        <p:spPr>
          <a:xfrm>
            <a:off x="534240" y="4058640"/>
            <a:ext cx="96220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4"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235" name="PlaceHolder 2"/>
          <p:cNvSpPr>
            <a:spLocks noGrp="1"/>
          </p:cNvSpPr>
          <p:nvPr>
            <p:ph type="body"/>
          </p:nvPr>
        </p:nvSpPr>
        <p:spPr>
          <a:xfrm>
            <a:off x="534240" y="1768680"/>
            <a:ext cx="9622080" cy="2090880"/>
          </a:xfrm>
          <a:prstGeom prst="rect">
            <a:avLst/>
          </a:prstGeom>
        </p:spPr>
        <p:txBody>
          <a:bodyPr lIns="0" tIns="0" rIns="0" bIns="0">
            <a:normAutofit/>
          </a:bodyPr>
          <a:lstStyle/>
          <a:p>
            <a:endParaRPr lang="fr-FR" sz="3200" b="0" strike="noStrike" spc="-1">
              <a:latin typeface="Arial"/>
            </a:endParaRPr>
          </a:p>
        </p:txBody>
      </p:sp>
      <p:sp>
        <p:nvSpPr>
          <p:cNvPr id="236" name="PlaceHolder 3"/>
          <p:cNvSpPr>
            <a:spLocks noGrp="1"/>
          </p:cNvSpPr>
          <p:nvPr>
            <p:ph type="body"/>
          </p:nvPr>
        </p:nvSpPr>
        <p:spPr>
          <a:xfrm>
            <a:off x="534240" y="4058640"/>
            <a:ext cx="96220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37"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238" name="PlaceHolder 2"/>
          <p:cNvSpPr>
            <a:spLocks noGrp="1"/>
          </p:cNvSpPr>
          <p:nvPr>
            <p:ph type="body"/>
          </p:nvPr>
        </p:nvSpPr>
        <p:spPr>
          <a:xfrm>
            <a:off x="534240" y="1768680"/>
            <a:ext cx="4695480" cy="2090880"/>
          </a:xfrm>
          <a:prstGeom prst="rect">
            <a:avLst/>
          </a:prstGeom>
        </p:spPr>
        <p:txBody>
          <a:bodyPr lIns="0" tIns="0" rIns="0" bIns="0">
            <a:normAutofit/>
          </a:bodyPr>
          <a:lstStyle/>
          <a:p>
            <a:endParaRPr lang="fr-FR" sz="3200" b="0" strike="noStrike" spc="-1">
              <a:latin typeface="Arial"/>
            </a:endParaRPr>
          </a:p>
        </p:txBody>
      </p:sp>
      <p:sp>
        <p:nvSpPr>
          <p:cNvPr id="239" name="PlaceHolder 3"/>
          <p:cNvSpPr>
            <a:spLocks noGrp="1"/>
          </p:cNvSpPr>
          <p:nvPr>
            <p:ph type="body"/>
          </p:nvPr>
        </p:nvSpPr>
        <p:spPr>
          <a:xfrm>
            <a:off x="5464800" y="1768680"/>
            <a:ext cx="4695480" cy="2090880"/>
          </a:xfrm>
          <a:prstGeom prst="rect">
            <a:avLst/>
          </a:prstGeom>
        </p:spPr>
        <p:txBody>
          <a:bodyPr lIns="0" tIns="0" rIns="0" bIns="0">
            <a:normAutofit/>
          </a:bodyPr>
          <a:lstStyle/>
          <a:p>
            <a:endParaRPr lang="fr-FR" sz="3200" b="0" strike="noStrike" spc="-1">
              <a:latin typeface="Arial"/>
            </a:endParaRPr>
          </a:p>
        </p:txBody>
      </p:sp>
      <p:sp>
        <p:nvSpPr>
          <p:cNvPr id="240" name="PlaceHolder 4"/>
          <p:cNvSpPr>
            <a:spLocks noGrp="1"/>
          </p:cNvSpPr>
          <p:nvPr>
            <p:ph type="body"/>
          </p:nvPr>
        </p:nvSpPr>
        <p:spPr>
          <a:xfrm>
            <a:off x="534240" y="4058640"/>
            <a:ext cx="4695480" cy="2090880"/>
          </a:xfrm>
          <a:prstGeom prst="rect">
            <a:avLst/>
          </a:prstGeom>
        </p:spPr>
        <p:txBody>
          <a:bodyPr lIns="0" tIns="0" rIns="0" bIns="0">
            <a:normAutofit/>
          </a:bodyPr>
          <a:lstStyle/>
          <a:p>
            <a:endParaRPr lang="fr-FR" sz="3200" b="0" strike="noStrike" spc="-1">
              <a:latin typeface="Arial"/>
            </a:endParaRPr>
          </a:p>
        </p:txBody>
      </p:sp>
      <p:sp>
        <p:nvSpPr>
          <p:cNvPr id="241" name="PlaceHolder 5"/>
          <p:cNvSpPr>
            <a:spLocks noGrp="1"/>
          </p:cNvSpPr>
          <p:nvPr>
            <p:ph type="body"/>
          </p:nvPr>
        </p:nvSpPr>
        <p:spPr>
          <a:xfrm>
            <a:off x="5464800" y="4058640"/>
            <a:ext cx="46954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3" name="PlaceHolder 1"/>
          <p:cNvSpPr>
            <a:spLocks noGrp="1"/>
          </p:cNvSpPr>
          <p:nvPr>
            <p:ph type="subTitle"/>
          </p:nvPr>
        </p:nvSpPr>
        <p:spPr>
          <a:xfrm>
            <a:off x="534240" y="301320"/>
            <a:ext cx="9622080" cy="585036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42"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243" name="PlaceHolder 2"/>
          <p:cNvSpPr>
            <a:spLocks noGrp="1"/>
          </p:cNvSpPr>
          <p:nvPr>
            <p:ph type="body"/>
          </p:nvPr>
        </p:nvSpPr>
        <p:spPr>
          <a:xfrm>
            <a:off x="534240" y="1768680"/>
            <a:ext cx="3098160" cy="2090880"/>
          </a:xfrm>
          <a:prstGeom prst="rect">
            <a:avLst/>
          </a:prstGeom>
        </p:spPr>
        <p:txBody>
          <a:bodyPr lIns="0" tIns="0" rIns="0" bIns="0">
            <a:normAutofit/>
          </a:bodyPr>
          <a:lstStyle/>
          <a:p>
            <a:endParaRPr lang="fr-FR" sz="3200" b="0" strike="noStrike" spc="-1">
              <a:latin typeface="Arial"/>
            </a:endParaRPr>
          </a:p>
        </p:txBody>
      </p:sp>
      <p:sp>
        <p:nvSpPr>
          <p:cNvPr id="244" name="PlaceHolder 3"/>
          <p:cNvSpPr>
            <a:spLocks noGrp="1"/>
          </p:cNvSpPr>
          <p:nvPr>
            <p:ph type="body"/>
          </p:nvPr>
        </p:nvSpPr>
        <p:spPr>
          <a:xfrm>
            <a:off x="3787560" y="1768680"/>
            <a:ext cx="3098160" cy="2090880"/>
          </a:xfrm>
          <a:prstGeom prst="rect">
            <a:avLst/>
          </a:prstGeom>
        </p:spPr>
        <p:txBody>
          <a:bodyPr lIns="0" tIns="0" rIns="0" bIns="0">
            <a:normAutofit/>
          </a:bodyPr>
          <a:lstStyle/>
          <a:p>
            <a:endParaRPr lang="fr-FR" sz="3200" b="0" strike="noStrike" spc="-1">
              <a:latin typeface="Arial"/>
            </a:endParaRPr>
          </a:p>
        </p:txBody>
      </p:sp>
      <p:sp>
        <p:nvSpPr>
          <p:cNvPr id="245" name="PlaceHolder 4"/>
          <p:cNvSpPr>
            <a:spLocks noGrp="1"/>
          </p:cNvSpPr>
          <p:nvPr>
            <p:ph type="body"/>
          </p:nvPr>
        </p:nvSpPr>
        <p:spPr>
          <a:xfrm>
            <a:off x="7041240" y="1768680"/>
            <a:ext cx="3098160" cy="2090880"/>
          </a:xfrm>
          <a:prstGeom prst="rect">
            <a:avLst/>
          </a:prstGeom>
        </p:spPr>
        <p:txBody>
          <a:bodyPr lIns="0" tIns="0" rIns="0" bIns="0">
            <a:normAutofit/>
          </a:bodyPr>
          <a:lstStyle/>
          <a:p>
            <a:endParaRPr lang="fr-FR" sz="3200" b="0" strike="noStrike" spc="-1">
              <a:latin typeface="Arial"/>
            </a:endParaRPr>
          </a:p>
        </p:txBody>
      </p:sp>
      <p:sp>
        <p:nvSpPr>
          <p:cNvPr id="246" name="PlaceHolder 5"/>
          <p:cNvSpPr>
            <a:spLocks noGrp="1"/>
          </p:cNvSpPr>
          <p:nvPr>
            <p:ph type="body"/>
          </p:nvPr>
        </p:nvSpPr>
        <p:spPr>
          <a:xfrm>
            <a:off x="534240" y="4058640"/>
            <a:ext cx="3098160" cy="2090880"/>
          </a:xfrm>
          <a:prstGeom prst="rect">
            <a:avLst/>
          </a:prstGeom>
        </p:spPr>
        <p:txBody>
          <a:bodyPr lIns="0" tIns="0" rIns="0" bIns="0">
            <a:normAutofit/>
          </a:bodyPr>
          <a:lstStyle/>
          <a:p>
            <a:endParaRPr lang="fr-FR" sz="3200" b="0" strike="noStrike" spc="-1">
              <a:latin typeface="Arial"/>
            </a:endParaRPr>
          </a:p>
        </p:txBody>
      </p:sp>
      <p:sp>
        <p:nvSpPr>
          <p:cNvPr id="247" name="PlaceHolder 6"/>
          <p:cNvSpPr>
            <a:spLocks noGrp="1"/>
          </p:cNvSpPr>
          <p:nvPr>
            <p:ph type="body"/>
          </p:nvPr>
        </p:nvSpPr>
        <p:spPr>
          <a:xfrm>
            <a:off x="3787560" y="4058640"/>
            <a:ext cx="3098160" cy="2090880"/>
          </a:xfrm>
          <a:prstGeom prst="rect">
            <a:avLst/>
          </a:prstGeom>
        </p:spPr>
        <p:txBody>
          <a:bodyPr lIns="0" tIns="0" rIns="0" bIns="0">
            <a:normAutofit/>
          </a:bodyPr>
          <a:lstStyle/>
          <a:p>
            <a:endParaRPr lang="fr-FR" sz="3200" b="0" strike="noStrike" spc="-1">
              <a:latin typeface="Arial"/>
            </a:endParaRPr>
          </a:p>
        </p:txBody>
      </p:sp>
      <p:sp>
        <p:nvSpPr>
          <p:cNvPr id="248" name="PlaceHolder 7"/>
          <p:cNvSpPr>
            <a:spLocks noGrp="1"/>
          </p:cNvSpPr>
          <p:nvPr>
            <p:ph type="body"/>
          </p:nvPr>
        </p:nvSpPr>
        <p:spPr>
          <a:xfrm>
            <a:off x="7041240" y="4058640"/>
            <a:ext cx="309816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53"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254" name="PlaceHolder 2"/>
          <p:cNvSpPr>
            <a:spLocks noGrp="1"/>
          </p:cNvSpPr>
          <p:nvPr>
            <p:ph type="subTitle"/>
          </p:nvPr>
        </p:nvSpPr>
        <p:spPr>
          <a:xfrm>
            <a:off x="534240" y="1768680"/>
            <a:ext cx="9622080" cy="438408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55"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256" name="PlaceHolder 2"/>
          <p:cNvSpPr>
            <a:spLocks noGrp="1"/>
          </p:cNvSpPr>
          <p:nvPr>
            <p:ph type="body"/>
          </p:nvPr>
        </p:nvSpPr>
        <p:spPr>
          <a:xfrm>
            <a:off x="534240" y="1768680"/>
            <a:ext cx="9622080" cy="43840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57"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258" name="PlaceHolder 2"/>
          <p:cNvSpPr>
            <a:spLocks noGrp="1"/>
          </p:cNvSpPr>
          <p:nvPr>
            <p:ph type="body"/>
          </p:nvPr>
        </p:nvSpPr>
        <p:spPr>
          <a:xfrm>
            <a:off x="534240" y="1768680"/>
            <a:ext cx="4695480" cy="4384080"/>
          </a:xfrm>
          <a:prstGeom prst="rect">
            <a:avLst/>
          </a:prstGeom>
        </p:spPr>
        <p:txBody>
          <a:bodyPr lIns="0" tIns="0" rIns="0" bIns="0">
            <a:normAutofit/>
          </a:bodyPr>
          <a:lstStyle/>
          <a:p>
            <a:endParaRPr lang="fr-FR" sz="3200" b="0" strike="noStrike" spc="-1">
              <a:latin typeface="Arial"/>
            </a:endParaRPr>
          </a:p>
        </p:txBody>
      </p:sp>
      <p:sp>
        <p:nvSpPr>
          <p:cNvPr id="259" name="PlaceHolder 3"/>
          <p:cNvSpPr>
            <a:spLocks noGrp="1"/>
          </p:cNvSpPr>
          <p:nvPr>
            <p:ph type="body"/>
          </p:nvPr>
        </p:nvSpPr>
        <p:spPr>
          <a:xfrm>
            <a:off x="5464800" y="1768680"/>
            <a:ext cx="4695480" cy="43840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60"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61" name="PlaceHolder 1"/>
          <p:cNvSpPr>
            <a:spLocks noGrp="1"/>
          </p:cNvSpPr>
          <p:nvPr>
            <p:ph type="subTitle"/>
          </p:nvPr>
        </p:nvSpPr>
        <p:spPr>
          <a:xfrm>
            <a:off x="534240" y="301320"/>
            <a:ext cx="9622080" cy="585036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263" name="PlaceHolder 2"/>
          <p:cNvSpPr>
            <a:spLocks noGrp="1"/>
          </p:cNvSpPr>
          <p:nvPr>
            <p:ph type="body"/>
          </p:nvPr>
        </p:nvSpPr>
        <p:spPr>
          <a:xfrm>
            <a:off x="534240" y="1768680"/>
            <a:ext cx="4695480" cy="2090880"/>
          </a:xfrm>
          <a:prstGeom prst="rect">
            <a:avLst/>
          </a:prstGeom>
        </p:spPr>
        <p:txBody>
          <a:bodyPr lIns="0" tIns="0" rIns="0" bIns="0">
            <a:normAutofit/>
          </a:bodyPr>
          <a:lstStyle/>
          <a:p>
            <a:endParaRPr lang="fr-FR" sz="3200" b="0" strike="noStrike" spc="-1">
              <a:latin typeface="Arial"/>
            </a:endParaRPr>
          </a:p>
        </p:txBody>
      </p:sp>
      <p:sp>
        <p:nvSpPr>
          <p:cNvPr id="264" name="PlaceHolder 3"/>
          <p:cNvSpPr>
            <a:spLocks noGrp="1"/>
          </p:cNvSpPr>
          <p:nvPr>
            <p:ph type="body"/>
          </p:nvPr>
        </p:nvSpPr>
        <p:spPr>
          <a:xfrm>
            <a:off x="5464800" y="1768680"/>
            <a:ext cx="4695480" cy="4384080"/>
          </a:xfrm>
          <a:prstGeom prst="rect">
            <a:avLst/>
          </a:prstGeom>
        </p:spPr>
        <p:txBody>
          <a:bodyPr lIns="0" tIns="0" rIns="0" bIns="0">
            <a:normAutofit/>
          </a:bodyPr>
          <a:lstStyle/>
          <a:p>
            <a:endParaRPr lang="fr-FR" sz="3200" b="0" strike="noStrike" spc="-1">
              <a:latin typeface="Arial"/>
            </a:endParaRPr>
          </a:p>
        </p:txBody>
      </p:sp>
      <p:sp>
        <p:nvSpPr>
          <p:cNvPr id="265" name="PlaceHolder 4"/>
          <p:cNvSpPr>
            <a:spLocks noGrp="1"/>
          </p:cNvSpPr>
          <p:nvPr>
            <p:ph type="body"/>
          </p:nvPr>
        </p:nvSpPr>
        <p:spPr>
          <a:xfrm>
            <a:off x="534240" y="4058640"/>
            <a:ext cx="46954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66"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267" name="PlaceHolder 2"/>
          <p:cNvSpPr>
            <a:spLocks noGrp="1"/>
          </p:cNvSpPr>
          <p:nvPr>
            <p:ph type="body"/>
          </p:nvPr>
        </p:nvSpPr>
        <p:spPr>
          <a:xfrm>
            <a:off x="534240" y="1768680"/>
            <a:ext cx="4695480" cy="4384080"/>
          </a:xfrm>
          <a:prstGeom prst="rect">
            <a:avLst/>
          </a:prstGeom>
        </p:spPr>
        <p:txBody>
          <a:bodyPr lIns="0" tIns="0" rIns="0" bIns="0">
            <a:normAutofit/>
          </a:bodyPr>
          <a:lstStyle/>
          <a:p>
            <a:endParaRPr lang="fr-FR" sz="3200" b="0" strike="noStrike" spc="-1">
              <a:latin typeface="Arial"/>
            </a:endParaRPr>
          </a:p>
        </p:txBody>
      </p:sp>
      <p:sp>
        <p:nvSpPr>
          <p:cNvPr id="268" name="PlaceHolder 3"/>
          <p:cNvSpPr>
            <a:spLocks noGrp="1"/>
          </p:cNvSpPr>
          <p:nvPr>
            <p:ph type="body"/>
          </p:nvPr>
        </p:nvSpPr>
        <p:spPr>
          <a:xfrm>
            <a:off x="5464800" y="1768680"/>
            <a:ext cx="4695480" cy="2090880"/>
          </a:xfrm>
          <a:prstGeom prst="rect">
            <a:avLst/>
          </a:prstGeom>
        </p:spPr>
        <p:txBody>
          <a:bodyPr lIns="0" tIns="0" rIns="0" bIns="0">
            <a:normAutofit/>
          </a:bodyPr>
          <a:lstStyle/>
          <a:p>
            <a:endParaRPr lang="fr-FR" sz="3200" b="0" strike="noStrike" spc="-1">
              <a:latin typeface="Arial"/>
            </a:endParaRPr>
          </a:p>
        </p:txBody>
      </p:sp>
      <p:sp>
        <p:nvSpPr>
          <p:cNvPr id="269" name="PlaceHolder 4"/>
          <p:cNvSpPr>
            <a:spLocks noGrp="1"/>
          </p:cNvSpPr>
          <p:nvPr>
            <p:ph type="body"/>
          </p:nvPr>
        </p:nvSpPr>
        <p:spPr>
          <a:xfrm>
            <a:off x="5464800" y="4058640"/>
            <a:ext cx="46954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271" name="PlaceHolder 2"/>
          <p:cNvSpPr>
            <a:spLocks noGrp="1"/>
          </p:cNvSpPr>
          <p:nvPr>
            <p:ph type="body"/>
          </p:nvPr>
        </p:nvSpPr>
        <p:spPr>
          <a:xfrm>
            <a:off x="534240" y="1768680"/>
            <a:ext cx="4695480" cy="2090880"/>
          </a:xfrm>
          <a:prstGeom prst="rect">
            <a:avLst/>
          </a:prstGeom>
        </p:spPr>
        <p:txBody>
          <a:bodyPr lIns="0" tIns="0" rIns="0" bIns="0">
            <a:normAutofit/>
          </a:bodyPr>
          <a:lstStyle/>
          <a:p>
            <a:endParaRPr lang="fr-FR" sz="3200" b="0" strike="noStrike" spc="-1">
              <a:latin typeface="Arial"/>
            </a:endParaRPr>
          </a:p>
        </p:txBody>
      </p:sp>
      <p:sp>
        <p:nvSpPr>
          <p:cNvPr id="272" name="PlaceHolder 3"/>
          <p:cNvSpPr>
            <a:spLocks noGrp="1"/>
          </p:cNvSpPr>
          <p:nvPr>
            <p:ph type="body"/>
          </p:nvPr>
        </p:nvSpPr>
        <p:spPr>
          <a:xfrm>
            <a:off x="5464800" y="1768680"/>
            <a:ext cx="4695480" cy="2090880"/>
          </a:xfrm>
          <a:prstGeom prst="rect">
            <a:avLst/>
          </a:prstGeom>
        </p:spPr>
        <p:txBody>
          <a:bodyPr lIns="0" tIns="0" rIns="0" bIns="0">
            <a:normAutofit/>
          </a:bodyPr>
          <a:lstStyle/>
          <a:p>
            <a:endParaRPr lang="fr-FR" sz="3200" b="0" strike="noStrike" spc="-1">
              <a:latin typeface="Arial"/>
            </a:endParaRPr>
          </a:p>
        </p:txBody>
      </p:sp>
      <p:sp>
        <p:nvSpPr>
          <p:cNvPr id="273" name="PlaceHolder 4"/>
          <p:cNvSpPr>
            <a:spLocks noGrp="1"/>
          </p:cNvSpPr>
          <p:nvPr>
            <p:ph type="body"/>
          </p:nvPr>
        </p:nvSpPr>
        <p:spPr>
          <a:xfrm>
            <a:off x="534240" y="4058640"/>
            <a:ext cx="96220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55" name="PlaceHolder 2"/>
          <p:cNvSpPr>
            <a:spLocks noGrp="1"/>
          </p:cNvSpPr>
          <p:nvPr>
            <p:ph type="body"/>
          </p:nvPr>
        </p:nvSpPr>
        <p:spPr>
          <a:xfrm>
            <a:off x="534240" y="1768680"/>
            <a:ext cx="4695480" cy="2090880"/>
          </a:xfrm>
          <a:prstGeom prst="rect">
            <a:avLst/>
          </a:prstGeom>
        </p:spPr>
        <p:txBody>
          <a:bodyPr lIns="0" tIns="0" rIns="0" bIns="0">
            <a:normAutofit/>
          </a:bodyPr>
          <a:lstStyle/>
          <a:p>
            <a:endParaRPr lang="fr-FR" sz="3200" b="0" strike="noStrike" spc="-1">
              <a:latin typeface="Arial"/>
            </a:endParaRPr>
          </a:p>
        </p:txBody>
      </p:sp>
      <p:sp>
        <p:nvSpPr>
          <p:cNvPr id="56" name="PlaceHolder 3"/>
          <p:cNvSpPr>
            <a:spLocks noGrp="1"/>
          </p:cNvSpPr>
          <p:nvPr>
            <p:ph type="body"/>
          </p:nvPr>
        </p:nvSpPr>
        <p:spPr>
          <a:xfrm>
            <a:off x="5464800" y="1768680"/>
            <a:ext cx="4695480" cy="4384080"/>
          </a:xfrm>
          <a:prstGeom prst="rect">
            <a:avLst/>
          </a:prstGeom>
        </p:spPr>
        <p:txBody>
          <a:bodyPr lIns="0" tIns="0" rIns="0" bIns="0">
            <a:normAutofit/>
          </a:bodyPr>
          <a:lstStyle/>
          <a:p>
            <a:endParaRPr lang="fr-FR" sz="3200" b="0" strike="noStrike" spc="-1">
              <a:latin typeface="Arial"/>
            </a:endParaRPr>
          </a:p>
        </p:txBody>
      </p:sp>
      <p:sp>
        <p:nvSpPr>
          <p:cNvPr id="57" name="PlaceHolder 4"/>
          <p:cNvSpPr>
            <a:spLocks noGrp="1"/>
          </p:cNvSpPr>
          <p:nvPr>
            <p:ph type="body"/>
          </p:nvPr>
        </p:nvSpPr>
        <p:spPr>
          <a:xfrm>
            <a:off x="534240" y="4058640"/>
            <a:ext cx="46954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4"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275" name="PlaceHolder 2"/>
          <p:cNvSpPr>
            <a:spLocks noGrp="1"/>
          </p:cNvSpPr>
          <p:nvPr>
            <p:ph type="body"/>
          </p:nvPr>
        </p:nvSpPr>
        <p:spPr>
          <a:xfrm>
            <a:off x="534240" y="1768680"/>
            <a:ext cx="9622080" cy="2090880"/>
          </a:xfrm>
          <a:prstGeom prst="rect">
            <a:avLst/>
          </a:prstGeom>
        </p:spPr>
        <p:txBody>
          <a:bodyPr lIns="0" tIns="0" rIns="0" bIns="0">
            <a:normAutofit/>
          </a:bodyPr>
          <a:lstStyle/>
          <a:p>
            <a:endParaRPr lang="fr-FR" sz="3200" b="0" strike="noStrike" spc="-1">
              <a:latin typeface="Arial"/>
            </a:endParaRPr>
          </a:p>
        </p:txBody>
      </p:sp>
      <p:sp>
        <p:nvSpPr>
          <p:cNvPr id="276" name="PlaceHolder 3"/>
          <p:cNvSpPr>
            <a:spLocks noGrp="1"/>
          </p:cNvSpPr>
          <p:nvPr>
            <p:ph type="body"/>
          </p:nvPr>
        </p:nvSpPr>
        <p:spPr>
          <a:xfrm>
            <a:off x="534240" y="4058640"/>
            <a:ext cx="96220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7"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278" name="PlaceHolder 2"/>
          <p:cNvSpPr>
            <a:spLocks noGrp="1"/>
          </p:cNvSpPr>
          <p:nvPr>
            <p:ph type="body"/>
          </p:nvPr>
        </p:nvSpPr>
        <p:spPr>
          <a:xfrm>
            <a:off x="534240" y="1768680"/>
            <a:ext cx="4695480" cy="2090880"/>
          </a:xfrm>
          <a:prstGeom prst="rect">
            <a:avLst/>
          </a:prstGeom>
        </p:spPr>
        <p:txBody>
          <a:bodyPr lIns="0" tIns="0" rIns="0" bIns="0">
            <a:normAutofit/>
          </a:bodyPr>
          <a:lstStyle/>
          <a:p>
            <a:endParaRPr lang="fr-FR" sz="3200" b="0" strike="noStrike" spc="-1">
              <a:latin typeface="Arial"/>
            </a:endParaRPr>
          </a:p>
        </p:txBody>
      </p:sp>
      <p:sp>
        <p:nvSpPr>
          <p:cNvPr id="279" name="PlaceHolder 3"/>
          <p:cNvSpPr>
            <a:spLocks noGrp="1"/>
          </p:cNvSpPr>
          <p:nvPr>
            <p:ph type="body"/>
          </p:nvPr>
        </p:nvSpPr>
        <p:spPr>
          <a:xfrm>
            <a:off x="5464800" y="1768680"/>
            <a:ext cx="4695480" cy="2090880"/>
          </a:xfrm>
          <a:prstGeom prst="rect">
            <a:avLst/>
          </a:prstGeom>
        </p:spPr>
        <p:txBody>
          <a:bodyPr lIns="0" tIns="0" rIns="0" bIns="0">
            <a:normAutofit/>
          </a:bodyPr>
          <a:lstStyle/>
          <a:p>
            <a:endParaRPr lang="fr-FR" sz="3200" b="0" strike="noStrike" spc="-1">
              <a:latin typeface="Arial"/>
            </a:endParaRPr>
          </a:p>
        </p:txBody>
      </p:sp>
      <p:sp>
        <p:nvSpPr>
          <p:cNvPr id="280" name="PlaceHolder 4"/>
          <p:cNvSpPr>
            <a:spLocks noGrp="1"/>
          </p:cNvSpPr>
          <p:nvPr>
            <p:ph type="body"/>
          </p:nvPr>
        </p:nvSpPr>
        <p:spPr>
          <a:xfrm>
            <a:off x="534240" y="4058640"/>
            <a:ext cx="4695480" cy="2090880"/>
          </a:xfrm>
          <a:prstGeom prst="rect">
            <a:avLst/>
          </a:prstGeom>
        </p:spPr>
        <p:txBody>
          <a:bodyPr lIns="0" tIns="0" rIns="0" bIns="0">
            <a:normAutofit/>
          </a:bodyPr>
          <a:lstStyle/>
          <a:p>
            <a:endParaRPr lang="fr-FR" sz="3200" b="0" strike="noStrike" spc="-1">
              <a:latin typeface="Arial"/>
            </a:endParaRPr>
          </a:p>
        </p:txBody>
      </p:sp>
      <p:sp>
        <p:nvSpPr>
          <p:cNvPr id="281" name="PlaceHolder 5"/>
          <p:cNvSpPr>
            <a:spLocks noGrp="1"/>
          </p:cNvSpPr>
          <p:nvPr>
            <p:ph type="body"/>
          </p:nvPr>
        </p:nvSpPr>
        <p:spPr>
          <a:xfrm>
            <a:off x="5464800" y="4058640"/>
            <a:ext cx="46954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82"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283" name="PlaceHolder 2"/>
          <p:cNvSpPr>
            <a:spLocks noGrp="1"/>
          </p:cNvSpPr>
          <p:nvPr>
            <p:ph type="body"/>
          </p:nvPr>
        </p:nvSpPr>
        <p:spPr>
          <a:xfrm>
            <a:off x="534240" y="1768680"/>
            <a:ext cx="3098160" cy="2090880"/>
          </a:xfrm>
          <a:prstGeom prst="rect">
            <a:avLst/>
          </a:prstGeom>
        </p:spPr>
        <p:txBody>
          <a:bodyPr lIns="0" tIns="0" rIns="0" bIns="0">
            <a:normAutofit/>
          </a:bodyPr>
          <a:lstStyle/>
          <a:p>
            <a:endParaRPr lang="fr-FR" sz="3200" b="0" strike="noStrike" spc="-1">
              <a:latin typeface="Arial"/>
            </a:endParaRPr>
          </a:p>
        </p:txBody>
      </p:sp>
      <p:sp>
        <p:nvSpPr>
          <p:cNvPr id="284" name="PlaceHolder 3"/>
          <p:cNvSpPr>
            <a:spLocks noGrp="1"/>
          </p:cNvSpPr>
          <p:nvPr>
            <p:ph type="body"/>
          </p:nvPr>
        </p:nvSpPr>
        <p:spPr>
          <a:xfrm>
            <a:off x="3787560" y="1768680"/>
            <a:ext cx="3098160" cy="2090880"/>
          </a:xfrm>
          <a:prstGeom prst="rect">
            <a:avLst/>
          </a:prstGeom>
        </p:spPr>
        <p:txBody>
          <a:bodyPr lIns="0" tIns="0" rIns="0" bIns="0">
            <a:normAutofit/>
          </a:bodyPr>
          <a:lstStyle/>
          <a:p>
            <a:endParaRPr lang="fr-FR" sz="3200" b="0" strike="noStrike" spc="-1">
              <a:latin typeface="Arial"/>
            </a:endParaRPr>
          </a:p>
        </p:txBody>
      </p:sp>
      <p:sp>
        <p:nvSpPr>
          <p:cNvPr id="285" name="PlaceHolder 4"/>
          <p:cNvSpPr>
            <a:spLocks noGrp="1"/>
          </p:cNvSpPr>
          <p:nvPr>
            <p:ph type="body"/>
          </p:nvPr>
        </p:nvSpPr>
        <p:spPr>
          <a:xfrm>
            <a:off x="7041240" y="1768680"/>
            <a:ext cx="3098160" cy="2090880"/>
          </a:xfrm>
          <a:prstGeom prst="rect">
            <a:avLst/>
          </a:prstGeom>
        </p:spPr>
        <p:txBody>
          <a:bodyPr lIns="0" tIns="0" rIns="0" bIns="0">
            <a:normAutofit/>
          </a:bodyPr>
          <a:lstStyle/>
          <a:p>
            <a:endParaRPr lang="fr-FR" sz="3200" b="0" strike="noStrike" spc="-1">
              <a:latin typeface="Arial"/>
            </a:endParaRPr>
          </a:p>
        </p:txBody>
      </p:sp>
      <p:sp>
        <p:nvSpPr>
          <p:cNvPr id="286" name="PlaceHolder 5"/>
          <p:cNvSpPr>
            <a:spLocks noGrp="1"/>
          </p:cNvSpPr>
          <p:nvPr>
            <p:ph type="body"/>
          </p:nvPr>
        </p:nvSpPr>
        <p:spPr>
          <a:xfrm>
            <a:off x="534240" y="4058640"/>
            <a:ext cx="3098160" cy="2090880"/>
          </a:xfrm>
          <a:prstGeom prst="rect">
            <a:avLst/>
          </a:prstGeom>
        </p:spPr>
        <p:txBody>
          <a:bodyPr lIns="0" tIns="0" rIns="0" bIns="0">
            <a:normAutofit/>
          </a:bodyPr>
          <a:lstStyle/>
          <a:p>
            <a:endParaRPr lang="fr-FR" sz="3200" b="0" strike="noStrike" spc="-1">
              <a:latin typeface="Arial"/>
            </a:endParaRPr>
          </a:p>
        </p:txBody>
      </p:sp>
      <p:sp>
        <p:nvSpPr>
          <p:cNvPr id="287" name="PlaceHolder 6"/>
          <p:cNvSpPr>
            <a:spLocks noGrp="1"/>
          </p:cNvSpPr>
          <p:nvPr>
            <p:ph type="body"/>
          </p:nvPr>
        </p:nvSpPr>
        <p:spPr>
          <a:xfrm>
            <a:off x="3787560" y="4058640"/>
            <a:ext cx="3098160" cy="2090880"/>
          </a:xfrm>
          <a:prstGeom prst="rect">
            <a:avLst/>
          </a:prstGeom>
        </p:spPr>
        <p:txBody>
          <a:bodyPr lIns="0" tIns="0" rIns="0" bIns="0">
            <a:normAutofit/>
          </a:bodyPr>
          <a:lstStyle/>
          <a:p>
            <a:endParaRPr lang="fr-FR" sz="3200" b="0" strike="noStrike" spc="-1">
              <a:latin typeface="Arial"/>
            </a:endParaRPr>
          </a:p>
        </p:txBody>
      </p:sp>
      <p:sp>
        <p:nvSpPr>
          <p:cNvPr id="288" name="PlaceHolder 7"/>
          <p:cNvSpPr>
            <a:spLocks noGrp="1"/>
          </p:cNvSpPr>
          <p:nvPr>
            <p:ph type="body"/>
          </p:nvPr>
        </p:nvSpPr>
        <p:spPr>
          <a:xfrm>
            <a:off x="7041240" y="4058640"/>
            <a:ext cx="309816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94"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295" name="PlaceHolder 2"/>
          <p:cNvSpPr>
            <a:spLocks noGrp="1"/>
          </p:cNvSpPr>
          <p:nvPr>
            <p:ph type="subTitle"/>
          </p:nvPr>
        </p:nvSpPr>
        <p:spPr>
          <a:xfrm>
            <a:off x="534240" y="1768680"/>
            <a:ext cx="9622080" cy="438408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297" name="PlaceHolder 2"/>
          <p:cNvSpPr>
            <a:spLocks noGrp="1"/>
          </p:cNvSpPr>
          <p:nvPr>
            <p:ph type="body"/>
          </p:nvPr>
        </p:nvSpPr>
        <p:spPr>
          <a:xfrm>
            <a:off x="534240" y="1768680"/>
            <a:ext cx="9622080" cy="43840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98"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299" name="PlaceHolder 2"/>
          <p:cNvSpPr>
            <a:spLocks noGrp="1"/>
          </p:cNvSpPr>
          <p:nvPr>
            <p:ph type="body"/>
          </p:nvPr>
        </p:nvSpPr>
        <p:spPr>
          <a:xfrm>
            <a:off x="534240" y="1768680"/>
            <a:ext cx="4695480" cy="4384080"/>
          </a:xfrm>
          <a:prstGeom prst="rect">
            <a:avLst/>
          </a:prstGeom>
        </p:spPr>
        <p:txBody>
          <a:bodyPr lIns="0" tIns="0" rIns="0" bIns="0">
            <a:normAutofit/>
          </a:bodyPr>
          <a:lstStyle/>
          <a:p>
            <a:endParaRPr lang="fr-FR" sz="3200" b="0" strike="noStrike" spc="-1">
              <a:latin typeface="Arial"/>
            </a:endParaRPr>
          </a:p>
        </p:txBody>
      </p:sp>
      <p:sp>
        <p:nvSpPr>
          <p:cNvPr id="300" name="PlaceHolder 3"/>
          <p:cNvSpPr>
            <a:spLocks noGrp="1"/>
          </p:cNvSpPr>
          <p:nvPr>
            <p:ph type="body"/>
          </p:nvPr>
        </p:nvSpPr>
        <p:spPr>
          <a:xfrm>
            <a:off x="5464800" y="1768680"/>
            <a:ext cx="4695480" cy="43840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1"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302" name="PlaceHolder 1"/>
          <p:cNvSpPr>
            <a:spLocks noGrp="1"/>
          </p:cNvSpPr>
          <p:nvPr>
            <p:ph type="subTitle"/>
          </p:nvPr>
        </p:nvSpPr>
        <p:spPr>
          <a:xfrm>
            <a:off x="534240" y="301320"/>
            <a:ext cx="9622080" cy="585036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303"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304" name="PlaceHolder 2"/>
          <p:cNvSpPr>
            <a:spLocks noGrp="1"/>
          </p:cNvSpPr>
          <p:nvPr>
            <p:ph type="body"/>
          </p:nvPr>
        </p:nvSpPr>
        <p:spPr>
          <a:xfrm>
            <a:off x="534240" y="1768680"/>
            <a:ext cx="4695480" cy="2090880"/>
          </a:xfrm>
          <a:prstGeom prst="rect">
            <a:avLst/>
          </a:prstGeom>
        </p:spPr>
        <p:txBody>
          <a:bodyPr lIns="0" tIns="0" rIns="0" bIns="0">
            <a:normAutofit/>
          </a:bodyPr>
          <a:lstStyle/>
          <a:p>
            <a:endParaRPr lang="fr-FR" sz="3200" b="0" strike="noStrike" spc="-1">
              <a:latin typeface="Arial"/>
            </a:endParaRPr>
          </a:p>
        </p:txBody>
      </p:sp>
      <p:sp>
        <p:nvSpPr>
          <p:cNvPr id="305" name="PlaceHolder 3"/>
          <p:cNvSpPr>
            <a:spLocks noGrp="1"/>
          </p:cNvSpPr>
          <p:nvPr>
            <p:ph type="body"/>
          </p:nvPr>
        </p:nvSpPr>
        <p:spPr>
          <a:xfrm>
            <a:off x="5464800" y="1768680"/>
            <a:ext cx="4695480" cy="4384080"/>
          </a:xfrm>
          <a:prstGeom prst="rect">
            <a:avLst/>
          </a:prstGeom>
        </p:spPr>
        <p:txBody>
          <a:bodyPr lIns="0" tIns="0" rIns="0" bIns="0">
            <a:normAutofit/>
          </a:bodyPr>
          <a:lstStyle/>
          <a:p>
            <a:endParaRPr lang="fr-FR" sz="3200" b="0" strike="noStrike" spc="-1">
              <a:latin typeface="Arial"/>
            </a:endParaRPr>
          </a:p>
        </p:txBody>
      </p:sp>
      <p:sp>
        <p:nvSpPr>
          <p:cNvPr id="306" name="PlaceHolder 4"/>
          <p:cNvSpPr>
            <a:spLocks noGrp="1"/>
          </p:cNvSpPr>
          <p:nvPr>
            <p:ph type="body"/>
          </p:nvPr>
        </p:nvSpPr>
        <p:spPr>
          <a:xfrm>
            <a:off x="534240" y="4058640"/>
            <a:ext cx="46954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59" name="PlaceHolder 2"/>
          <p:cNvSpPr>
            <a:spLocks noGrp="1"/>
          </p:cNvSpPr>
          <p:nvPr>
            <p:ph type="body"/>
          </p:nvPr>
        </p:nvSpPr>
        <p:spPr>
          <a:xfrm>
            <a:off x="534240" y="1768680"/>
            <a:ext cx="4695480" cy="4384080"/>
          </a:xfrm>
          <a:prstGeom prst="rect">
            <a:avLst/>
          </a:prstGeom>
        </p:spPr>
        <p:txBody>
          <a:bodyPr lIns="0" tIns="0" rIns="0" bIns="0">
            <a:normAutofit/>
          </a:bodyPr>
          <a:lstStyle/>
          <a:p>
            <a:endParaRPr lang="fr-FR" sz="3200" b="0" strike="noStrike" spc="-1">
              <a:latin typeface="Arial"/>
            </a:endParaRPr>
          </a:p>
        </p:txBody>
      </p:sp>
      <p:sp>
        <p:nvSpPr>
          <p:cNvPr id="60" name="PlaceHolder 3"/>
          <p:cNvSpPr>
            <a:spLocks noGrp="1"/>
          </p:cNvSpPr>
          <p:nvPr>
            <p:ph type="body"/>
          </p:nvPr>
        </p:nvSpPr>
        <p:spPr>
          <a:xfrm>
            <a:off x="5464800" y="1768680"/>
            <a:ext cx="4695480" cy="2090880"/>
          </a:xfrm>
          <a:prstGeom prst="rect">
            <a:avLst/>
          </a:prstGeom>
        </p:spPr>
        <p:txBody>
          <a:bodyPr lIns="0" tIns="0" rIns="0" bIns="0">
            <a:normAutofit/>
          </a:bodyPr>
          <a:lstStyle/>
          <a:p>
            <a:endParaRPr lang="fr-FR" sz="3200" b="0" strike="noStrike" spc="-1">
              <a:latin typeface="Arial"/>
            </a:endParaRPr>
          </a:p>
        </p:txBody>
      </p:sp>
      <p:sp>
        <p:nvSpPr>
          <p:cNvPr id="61" name="PlaceHolder 4"/>
          <p:cNvSpPr>
            <a:spLocks noGrp="1"/>
          </p:cNvSpPr>
          <p:nvPr>
            <p:ph type="body"/>
          </p:nvPr>
        </p:nvSpPr>
        <p:spPr>
          <a:xfrm>
            <a:off x="5464800" y="4058640"/>
            <a:ext cx="46954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307"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308" name="PlaceHolder 2"/>
          <p:cNvSpPr>
            <a:spLocks noGrp="1"/>
          </p:cNvSpPr>
          <p:nvPr>
            <p:ph type="body"/>
          </p:nvPr>
        </p:nvSpPr>
        <p:spPr>
          <a:xfrm>
            <a:off x="534240" y="1768680"/>
            <a:ext cx="4695480" cy="4384080"/>
          </a:xfrm>
          <a:prstGeom prst="rect">
            <a:avLst/>
          </a:prstGeom>
        </p:spPr>
        <p:txBody>
          <a:bodyPr lIns="0" tIns="0" rIns="0" bIns="0">
            <a:normAutofit/>
          </a:bodyPr>
          <a:lstStyle/>
          <a:p>
            <a:endParaRPr lang="fr-FR" sz="3200" b="0" strike="noStrike" spc="-1">
              <a:latin typeface="Arial"/>
            </a:endParaRPr>
          </a:p>
        </p:txBody>
      </p:sp>
      <p:sp>
        <p:nvSpPr>
          <p:cNvPr id="309" name="PlaceHolder 3"/>
          <p:cNvSpPr>
            <a:spLocks noGrp="1"/>
          </p:cNvSpPr>
          <p:nvPr>
            <p:ph type="body"/>
          </p:nvPr>
        </p:nvSpPr>
        <p:spPr>
          <a:xfrm>
            <a:off x="5464800" y="1768680"/>
            <a:ext cx="4695480" cy="2090880"/>
          </a:xfrm>
          <a:prstGeom prst="rect">
            <a:avLst/>
          </a:prstGeom>
        </p:spPr>
        <p:txBody>
          <a:bodyPr lIns="0" tIns="0" rIns="0" bIns="0">
            <a:normAutofit/>
          </a:bodyPr>
          <a:lstStyle/>
          <a:p>
            <a:endParaRPr lang="fr-FR" sz="3200" b="0" strike="noStrike" spc="-1">
              <a:latin typeface="Arial"/>
            </a:endParaRPr>
          </a:p>
        </p:txBody>
      </p:sp>
      <p:sp>
        <p:nvSpPr>
          <p:cNvPr id="310" name="PlaceHolder 4"/>
          <p:cNvSpPr>
            <a:spLocks noGrp="1"/>
          </p:cNvSpPr>
          <p:nvPr>
            <p:ph type="body"/>
          </p:nvPr>
        </p:nvSpPr>
        <p:spPr>
          <a:xfrm>
            <a:off x="5464800" y="4058640"/>
            <a:ext cx="46954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312" name="PlaceHolder 2"/>
          <p:cNvSpPr>
            <a:spLocks noGrp="1"/>
          </p:cNvSpPr>
          <p:nvPr>
            <p:ph type="body"/>
          </p:nvPr>
        </p:nvSpPr>
        <p:spPr>
          <a:xfrm>
            <a:off x="534240" y="1768680"/>
            <a:ext cx="4695480" cy="2090880"/>
          </a:xfrm>
          <a:prstGeom prst="rect">
            <a:avLst/>
          </a:prstGeom>
        </p:spPr>
        <p:txBody>
          <a:bodyPr lIns="0" tIns="0" rIns="0" bIns="0">
            <a:normAutofit/>
          </a:bodyPr>
          <a:lstStyle/>
          <a:p>
            <a:endParaRPr lang="fr-FR" sz="3200" b="0" strike="noStrike" spc="-1">
              <a:latin typeface="Arial"/>
            </a:endParaRPr>
          </a:p>
        </p:txBody>
      </p:sp>
      <p:sp>
        <p:nvSpPr>
          <p:cNvPr id="313" name="PlaceHolder 3"/>
          <p:cNvSpPr>
            <a:spLocks noGrp="1"/>
          </p:cNvSpPr>
          <p:nvPr>
            <p:ph type="body"/>
          </p:nvPr>
        </p:nvSpPr>
        <p:spPr>
          <a:xfrm>
            <a:off x="5464800" y="1768680"/>
            <a:ext cx="4695480" cy="2090880"/>
          </a:xfrm>
          <a:prstGeom prst="rect">
            <a:avLst/>
          </a:prstGeom>
        </p:spPr>
        <p:txBody>
          <a:bodyPr lIns="0" tIns="0" rIns="0" bIns="0">
            <a:normAutofit/>
          </a:bodyPr>
          <a:lstStyle/>
          <a:p>
            <a:endParaRPr lang="fr-FR" sz="3200" b="0" strike="noStrike" spc="-1">
              <a:latin typeface="Arial"/>
            </a:endParaRPr>
          </a:p>
        </p:txBody>
      </p:sp>
      <p:sp>
        <p:nvSpPr>
          <p:cNvPr id="314" name="PlaceHolder 4"/>
          <p:cNvSpPr>
            <a:spLocks noGrp="1"/>
          </p:cNvSpPr>
          <p:nvPr>
            <p:ph type="body"/>
          </p:nvPr>
        </p:nvSpPr>
        <p:spPr>
          <a:xfrm>
            <a:off x="534240" y="4058640"/>
            <a:ext cx="96220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15"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316" name="PlaceHolder 2"/>
          <p:cNvSpPr>
            <a:spLocks noGrp="1"/>
          </p:cNvSpPr>
          <p:nvPr>
            <p:ph type="body"/>
          </p:nvPr>
        </p:nvSpPr>
        <p:spPr>
          <a:xfrm>
            <a:off x="534240" y="1768680"/>
            <a:ext cx="9622080" cy="2090880"/>
          </a:xfrm>
          <a:prstGeom prst="rect">
            <a:avLst/>
          </a:prstGeom>
        </p:spPr>
        <p:txBody>
          <a:bodyPr lIns="0" tIns="0" rIns="0" bIns="0">
            <a:normAutofit/>
          </a:bodyPr>
          <a:lstStyle/>
          <a:p>
            <a:endParaRPr lang="fr-FR" sz="3200" b="0" strike="noStrike" spc="-1">
              <a:latin typeface="Arial"/>
            </a:endParaRPr>
          </a:p>
        </p:txBody>
      </p:sp>
      <p:sp>
        <p:nvSpPr>
          <p:cNvPr id="317" name="PlaceHolder 3"/>
          <p:cNvSpPr>
            <a:spLocks noGrp="1"/>
          </p:cNvSpPr>
          <p:nvPr>
            <p:ph type="body"/>
          </p:nvPr>
        </p:nvSpPr>
        <p:spPr>
          <a:xfrm>
            <a:off x="534240" y="4058640"/>
            <a:ext cx="96220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18"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319" name="PlaceHolder 2"/>
          <p:cNvSpPr>
            <a:spLocks noGrp="1"/>
          </p:cNvSpPr>
          <p:nvPr>
            <p:ph type="body"/>
          </p:nvPr>
        </p:nvSpPr>
        <p:spPr>
          <a:xfrm>
            <a:off x="534240" y="1768680"/>
            <a:ext cx="4695480" cy="2090880"/>
          </a:xfrm>
          <a:prstGeom prst="rect">
            <a:avLst/>
          </a:prstGeom>
        </p:spPr>
        <p:txBody>
          <a:bodyPr lIns="0" tIns="0" rIns="0" bIns="0">
            <a:normAutofit/>
          </a:bodyPr>
          <a:lstStyle/>
          <a:p>
            <a:endParaRPr lang="fr-FR" sz="3200" b="0" strike="noStrike" spc="-1">
              <a:latin typeface="Arial"/>
            </a:endParaRPr>
          </a:p>
        </p:txBody>
      </p:sp>
      <p:sp>
        <p:nvSpPr>
          <p:cNvPr id="320" name="PlaceHolder 3"/>
          <p:cNvSpPr>
            <a:spLocks noGrp="1"/>
          </p:cNvSpPr>
          <p:nvPr>
            <p:ph type="body"/>
          </p:nvPr>
        </p:nvSpPr>
        <p:spPr>
          <a:xfrm>
            <a:off x="5464800" y="1768680"/>
            <a:ext cx="4695480" cy="2090880"/>
          </a:xfrm>
          <a:prstGeom prst="rect">
            <a:avLst/>
          </a:prstGeom>
        </p:spPr>
        <p:txBody>
          <a:bodyPr lIns="0" tIns="0" rIns="0" bIns="0">
            <a:normAutofit/>
          </a:bodyPr>
          <a:lstStyle/>
          <a:p>
            <a:endParaRPr lang="fr-FR" sz="3200" b="0" strike="noStrike" spc="-1">
              <a:latin typeface="Arial"/>
            </a:endParaRPr>
          </a:p>
        </p:txBody>
      </p:sp>
      <p:sp>
        <p:nvSpPr>
          <p:cNvPr id="321" name="PlaceHolder 4"/>
          <p:cNvSpPr>
            <a:spLocks noGrp="1"/>
          </p:cNvSpPr>
          <p:nvPr>
            <p:ph type="body"/>
          </p:nvPr>
        </p:nvSpPr>
        <p:spPr>
          <a:xfrm>
            <a:off x="534240" y="4058640"/>
            <a:ext cx="4695480" cy="2090880"/>
          </a:xfrm>
          <a:prstGeom prst="rect">
            <a:avLst/>
          </a:prstGeom>
        </p:spPr>
        <p:txBody>
          <a:bodyPr lIns="0" tIns="0" rIns="0" bIns="0">
            <a:normAutofit/>
          </a:bodyPr>
          <a:lstStyle/>
          <a:p>
            <a:endParaRPr lang="fr-FR" sz="3200" b="0" strike="noStrike" spc="-1">
              <a:latin typeface="Arial"/>
            </a:endParaRPr>
          </a:p>
        </p:txBody>
      </p:sp>
      <p:sp>
        <p:nvSpPr>
          <p:cNvPr id="322" name="PlaceHolder 5"/>
          <p:cNvSpPr>
            <a:spLocks noGrp="1"/>
          </p:cNvSpPr>
          <p:nvPr>
            <p:ph type="body"/>
          </p:nvPr>
        </p:nvSpPr>
        <p:spPr>
          <a:xfrm>
            <a:off x="5464800" y="4058640"/>
            <a:ext cx="46954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3"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324" name="PlaceHolder 2"/>
          <p:cNvSpPr>
            <a:spLocks noGrp="1"/>
          </p:cNvSpPr>
          <p:nvPr>
            <p:ph type="body"/>
          </p:nvPr>
        </p:nvSpPr>
        <p:spPr>
          <a:xfrm>
            <a:off x="534240" y="1768680"/>
            <a:ext cx="3098160" cy="2090880"/>
          </a:xfrm>
          <a:prstGeom prst="rect">
            <a:avLst/>
          </a:prstGeom>
        </p:spPr>
        <p:txBody>
          <a:bodyPr lIns="0" tIns="0" rIns="0" bIns="0">
            <a:normAutofit/>
          </a:bodyPr>
          <a:lstStyle/>
          <a:p>
            <a:endParaRPr lang="fr-FR" sz="3200" b="0" strike="noStrike" spc="-1">
              <a:latin typeface="Arial"/>
            </a:endParaRPr>
          </a:p>
        </p:txBody>
      </p:sp>
      <p:sp>
        <p:nvSpPr>
          <p:cNvPr id="325" name="PlaceHolder 3"/>
          <p:cNvSpPr>
            <a:spLocks noGrp="1"/>
          </p:cNvSpPr>
          <p:nvPr>
            <p:ph type="body"/>
          </p:nvPr>
        </p:nvSpPr>
        <p:spPr>
          <a:xfrm>
            <a:off x="3787560" y="1768680"/>
            <a:ext cx="3098160" cy="2090880"/>
          </a:xfrm>
          <a:prstGeom prst="rect">
            <a:avLst/>
          </a:prstGeom>
        </p:spPr>
        <p:txBody>
          <a:bodyPr lIns="0" tIns="0" rIns="0" bIns="0">
            <a:normAutofit/>
          </a:bodyPr>
          <a:lstStyle/>
          <a:p>
            <a:endParaRPr lang="fr-FR" sz="3200" b="0" strike="noStrike" spc="-1">
              <a:latin typeface="Arial"/>
            </a:endParaRPr>
          </a:p>
        </p:txBody>
      </p:sp>
      <p:sp>
        <p:nvSpPr>
          <p:cNvPr id="326" name="PlaceHolder 4"/>
          <p:cNvSpPr>
            <a:spLocks noGrp="1"/>
          </p:cNvSpPr>
          <p:nvPr>
            <p:ph type="body"/>
          </p:nvPr>
        </p:nvSpPr>
        <p:spPr>
          <a:xfrm>
            <a:off x="7041240" y="1768680"/>
            <a:ext cx="3098160" cy="2090880"/>
          </a:xfrm>
          <a:prstGeom prst="rect">
            <a:avLst/>
          </a:prstGeom>
        </p:spPr>
        <p:txBody>
          <a:bodyPr lIns="0" tIns="0" rIns="0" bIns="0">
            <a:normAutofit/>
          </a:bodyPr>
          <a:lstStyle/>
          <a:p>
            <a:endParaRPr lang="fr-FR" sz="3200" b="0" strike="noStrike" spc="-1">
              <a:latin typeface="Arial"/>
            </a:endParaRPr>
          </a:p>
        </p:txBody>
      </p:sp>
      <p:sp>
        <p:nvSpPr>
          <p:cNvPr id="327" name="PlaceHolder 5"/>
          <p:cNvSpPr>
            <a:spLocks noGrp="1"/>
          </p:cNvSpPr>
          <p:nvPr>
            <p:ph type="body"/>
          </p:nvPr>
        </p:nvSpPr>
        <p:spPr>
          <a:xfrm>
            <a:off x="534240" y="4058640"/>
            <a:ext cx="3098160" cy="2090880"/>
          </a:xfrm>
          <a:prstGeom prst="rect">
            <a:avLst/>
          </a:prstGeom>
        </p:spPr>
        <p:txBody>
          <a:bodyPr lIns="0" tIns="0" rIns="0" bIns="0">
            <a:normAutofit/>
          </a:bodyPr>
          <a:lstStyle/>
          <a:p>
            <a:endParaRPr lang="fr-FR" sz="3200" b="0" strike="noStrike" spc="-1">
              <a:latin typeface="Arial"/>
            </a:endParaRPr>
          </a:p>
        </p:txBody>
      </p:sp>
      <p:sp>
        <p:nvSpPr>
          <p:cNvPr id="328" name="PlaceHolder 6"/>
          <p:cNvSpPr>
            <a:spLocks noGrp="1"/>
          </p:cNvSpPr>
          <p:nvPr>
            <p:ph type="body"/>
          </p:nvPr>
        </p:nvSpPr>
        <p:spPr>
          <a:xfrm>
            <a:off x="3787560" y="4058640"/>
            <a:ext cx="3098160" cy="2090880"/>
          </a:xfrm>
          <a:prstGeom prst="rect">
            <a:avLst/>
          </a:prstGeom>
        </p:spPr>
        <p:txBody>
          <a:bodyPr lIns="0" tIns="0" rIns="0" bIns="0">
            <a:normAutofit/>
          </a:bodyPr>
          <a:lstStyle/>
          <a:p>
            <a:endParaRPr lang="fr-FR" sz="3200" b="0" strike="noStrike" spc="-1">
              <a:latin typeface="Arial"/>
            </a:endParaRPr>
          </a:p>
        </p:txBody>
      </p:sp>
      <p:sp>
        <p:nvSpPr>
          <p:cNvPr id="329" name="PlaceHolder 7"/>
          <p:cNvSpPr>
            <a:spLocks noGrp="1"/>
          </p:cNvSpPr>
          <p:nvPr>
            <p:ph type="body"/>
          </p:nvPr>
        </p:nvSpPr>
        <p:spPr>
          <a:xfrm>
            <a:off x="7041240" y="4058640"/>
            <a:ext cx="309816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36"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337" name="PlaceHolder 2"/>
          <p:cNvSpPr>
            <a:spLocks noGrp="1"/>
          </p:cNvSpPr>
          <p:nvPr>
            <p:ph type="subTitle"/>
          </p:nvPr>
        </p:nvSpPr>
        <p:spPr>
          <a:xfrm>
            <a:off x="534240" y="1768680"/>
            <a:ext cx="9622080" cy="438408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338"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339" name="PlaceHolder 2"/>
          <p:cNvSpPr>
            <a:spLocks noGrp="1"/>
          </p:cNvSpPr>
          <p:nvPr>
            <p:ph type="body"/>
          </p:nvPr>
        </p:nvSpPr>
        <p:spPr>
          <a:xfrm>
            <a:off x="534240" y="1768680"/>
            <a:ext cx="9622080" cy="43840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340"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341" name="PlaceHolder 2"/>
          <p:cNvSpPr>
            <a:spLocks noGrp="1"/>
          </p:cNvSpPr>
          <p:nvPr>
            <p:ph type="body"/>
          </p:nvPr>
        </p:nvSpPr>
        <p:spPr>
          <a:xfrm>
            <a:off x="534240" y="1768680"/>
            <a:ext cx="4695480" cy="4384080"/>
          </a:xfrm>
          <a:prstGeom prst="rect">
            <a:avLst/>
          </a:prstGeom>
        </p:spPr>
        <p:txBody>
          <a:bodyPr lIns="0" tIns="0" rIns="0" bIns="0">
            <a:normAutofit/>
          </a:bodyPr>
          <a:lstStyle/>
          <a:p>
            <a:endParaRPr lang="fr-FR" sz="3200" b="0" strike="noStrike" spc="-1">
              <a:latin typeface="Arial"/>
            </a:endParaRPr>
          </a:p>
        </p:txBody>
      </p:sp>
      <p:sp>
        <p:nvSpPr>
          <p:cNvPr id="342" name="PlaceHolder 3"/>
          <p:cNvSpPr>
            <a:spLocks noGrp="1"/>
          </p:cNvSpPr>
          <p:nvPr>
            <p:ph type="body"/>
          </p:nvPr>
        </p:nvSpPr>
        <p:spPr>
          <a:xfrm>
            <a:off x="5464800" y="1768680"/>
            <a:ext cx="4695480" cy="43840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43"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63" name="PlaceHolder 2"/>
          <p:cNvSpPr>
            <a:spLocks noGrp="1"/>
          </p:cNvSpPr>
          <p:nvPr>
            <p:ph type="body"/>
          </p:nvPr>
        </p:nvSpPr>
        <p:spPr>
          <a:xfrm>
            <a:off x="534240" y="1768680"/>
            <a:ext cx="4695480" cy="2090880"/>
          </a:xfrm>
          <a:prstGeom prst="rect">
            <a:avLst/>
          </a:prstGeom>
        </p:spPr>
        <p:txBody>
          <a:bodyPr lIns="0" tIns="0" rIns="0" bIns="0">
            <a:normAutofit/>
          </a:bodyPr>
          <a:lstStyle/>
          <a:p>
            <a:endParaRPr lang="fr-FR" sz="3200" b="0" strike="noStrike" spc="-1">
              <a:latin typeface="Arial"/>
            </a:endParaRPr>
          </a:p>
        </p:txBody>
      </p:sp>
      <p:sp>
        <p:nvSpPr>
          <p:cNvPr id="64" name="PlaceHolder 3"/>
          <p:cNvSpPr>
            <a:spLocks noGrp="1"/>
          </p:cNvSpPr>
          <p:nvPr>
            <p:ph type="body"/>
          </p:nvPr>
        </p:nvSpPr>
        <p:spPr>
          <a:xfrm>
            <a:off x="5464800" y="1768680"/>
            <a:ext cx="4695480" cy="2090880"/>
          </a:xfrm>
          <a:prstGeom prst="rect">
            <a:avLst/>
          </a:prstGeom>
        </p:spPr>
        <p:txBody>
          <a:bodyPr lIns="0" tIns="0" rIns="0" bIns="0">
            <a:normAutofit/>
          </a:bodyPr>
          <a:lstStyle/>
          <a:p>
            <a:endParaRPr lang="fr-FR" sz="3200" b="0" strike="noStrike" spc="-1">
              <a:latin typeface="Arial"/>
            </a:endParaRPr>
          </a:p>
        </p:txBody>
      </p:sp>
      <p:sp>
        <p:nvSpPr>
          <p:cNvPr id="65" name="PlaceHolder 4"/>
          <p:cNvSpPr>
            <a:spLocks noGrp="1"/>
          </p:cNvSpPr>
          <p:nvPr>
            <p:ph type="body"/>
          </p:nvPr>
        </p:nvSpPr>
        <p:spPr>
          <a:xfrm>
            <a:off x="534240" y="4058640"/>
            <a:ext cx="96220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344" name="PlaceHolder 1"/>
          <p:cNvSpPr>
            <a:spLocks noGrp="1"/>
          </p:cNvSpPr>
          <p:nvPr>
            <p:ph type="subTitle"/>
          </p:nvPr>
        </p:nvSpPr>
        <p:spPr>
          <a:xfrm>
            <a:off x="534240" y="301320"/>
            <a:ext cx="9622080" cy="585036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345"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346" name="PlaceHolder 2"/>
          <p:cNvSpPr>
            <a:spLocks noGrp="1"/>
          </p:cNvSpPr>
          <p:nvPr>
            <p:ph type="body"/>
          </p:nvPr>
        </p:nvSpPr>
        <p:spPr>
          <a:xfrm>
            <a:off x="534240" y="1768680"/>
            <a:ext cx="4695480" cy="2090880"/>
          </a:xfrm>
          <a:prstGeom prst="rect">
            <a:avLst/>
          </a:prstGeom>
        </p:spPr>
        <p:txBody>
          <a:bodyPr lIns="0" tIns="0" rIns="0" bIns="0">
            <a:normAutofit/>
          </a:bodyPr>
          <a:lstStyle/>
          <a:p>
            <a:endParaRPr lang="fr-FR" sz="3200" b="0" strike="noStrike" spc="-1">
              <a:latin typeface="Arial"/>
            </a:endParaRPr>
          </a:p>
        </p:txBody>
      </p:sp>
      <p:sp>
        <p:nvSpPr>
          <p:cNvPr id="347" name="PlaceHolder 3"/>
          <p:cNvSpPr>
            <a:spLocks noGrp="1"/>
          </p:cNvSpPr>
          <p:nvPr>
            <p:ph type="body"/>
          </p:nvPr>
        </p:nvSpPr>
        <p:spPr>
          <a:xfrm>
            <a:off x="5464800" y="1768680"/>
            <a:ext cx="4695480" cy="4384080"/>
          </a:xfrm>
          <a:prstGeom prst="rect">
            <a:avLst/>
          </a:prstGeom>
        </p:spPr>
        <p:txBody>
          <a:bodyPr lIns="0" tIns="0" rIns="0" bIns="0">
            <a:normAutofit/>
          </a:bodyPr>
          <a:lstStyle/>
          <a:p>
            <a:endParaRPr lang="fr-FR" sz="3200" b="0" strike="noStrike" spc="-1">
              <a:latin typeface="Arial"/>
            </a:endParaRPr>
          </a:p>
        </p:txBody>
      </p:sp>
      <p:sp>
        <p:nvSpPr>
          <p:cNvPr id="348" name="PlaceHolder 4"/>
          <p:cNvSpPr>
            <a:spLocks noGrp="1"/>
          </p:cNvSpPr>
          <p:nvPr>
            <p:ph type="body"/>
          </p:nvPr>
        </p:nvSpPr>
        <p:spPr>
          <a:xfrm>
            <a:off x="534240" y="4058640"/>
            <a:ext cx="46954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349"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350" name="PlaceHolder 2"/>
          <p:cNvSpPr>
            <a:spLocks noGrp="1"/>
          </p:cNvSpPr>
          <p:nvPr>
            <p:ph type="body"/>
          </p:nvPr>
        </p:nvSpPr>
        <p:spPr>
          <a:xfrm>
            <a:off x="534240" y="1768680"/>
            <a:ext cx="4695480" cy="4384080"/>
          </a:xfrm>
          <a:prstGeom prst="rect">
            <a:avLst/>
          </a:prstGeom>
        </p:spPr>
        <p:txBody>
          <a:bodyPr lIns="0" tIns="0" rIns="0" bIns="0">
            <a:normAutofit/>
          </a:bodyPr>
          <a:lstStyle/>
          <a:p>
            <a:endParaRPr lang="fr-FR" sz="3200" b="0" strike="noStrike" spc="-1">
              <a:latin typeface="Arial"/>
            </a:endParaRPr>
          </a:p>
        </p:txBody>
      </p:sp>
      <p:sp>
        <p:nvSpPr>
          <p:cNvPr id="351" name="PlaceHolder 3"/>
          <p:cNvSpPr>
            <a:spLocks noGrp="1"/>
          </p:cNvSpPr>
          <p:nvPr>
            <p:ph type="body"/>
          </p:nvPr>
        </p:nvSpPr>
        <p:spPr>
          <a:xfrm>
            <a:off x="5464800" y="1768680"/>
            <a:ext cx="4695480" cy="2090880"/>
          </a:xfrm>
          <a:prstGeom prst="rect">
            <a:avLst/>
          </a:prstGeom>
        </p:spPr>
        <p:txBody>
          <a:bodyPr lIns="0" tIns="0" rIns="0" bIns="0">
            <a:normAutofit/>
          </a:bodyPr>
          <a:lstStyle/>
          <a:p>
            <a:endParaRPr lang="fr-FR" sz="3200" b="0" strike="noStrike" spc="-1">
              <a:latin typeface="Arial"/>
            </a:endParaRPr>
          </a:p>
        </p:txBody>
      </p:sp>
      <p:sp>
        <p:nvSpPr>
          <p:cNvPr id="352" name="PlaceHolder 4"/>
          <p:cNvSpPr>
            <a:spLocks noGrp="1"/>
          </p:cNvSpPr>
          <p:nvPr>
            <p:ph type="body"/>
          </p:nvPr>
        </p:nvSpPr>
        <p:spPr>
          <a:xfrm>
            <a:off x="5464800" y="4058640"/>
            <a:ext cx="46954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53"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354" name="PlaceHolder 2"/>
          <p:cNvSpPr>
            <a:spLocks noGrp="1"/>
          </p:cNvSpPr>
          <p:nvPr>
            <p:ph type="body"/>
          </p:nvPr>
        </p:nvSpPr>
        <p:spPr>
          <a:xfrm>
            <a:off x="534240" y="1768680"/>
            <a:ext cx="4695480" cy="2090880"/>
          </a:xfrm>
          <a:prstGeom prst="rect">
            <a:avLst/>
          </a:prstGeom>
        </p:spPr>
        <p:txBody>
          <a:bodyPr lIns="0" tIns="0" rIns="0" bIns="0">
            <a:normAutofit/>
          </a:bodyPr>
          <a:lstStyle/>
          <a:p>
            <a:endParaRPr lang="fr-FR" sz="3200" b="0" strike="noStrike" spc="-1">
              <a:latin typeface="Arial"/>
            </a:endParaRPr>
          </a:p>
        </p:txBody>
      </p:sp>
      <p:sp>
        <p:nvSpPr>
          <p:cNvPr id="355" name="PlaceHolder 3"/>
          <p:cNvSpPr>
            <a:spLocks noGrp="1"/>
          </p:cNvSpPr>
          <p:nvPr>
            <p:ph type="body"/>
          </p:nvPr>
        </p:nvSpPr>
        <p:spPr>
          <a:xfrm>
            <a:off x="5464800" y="1768680"/>
            <a:ext cx="4695480" cy="2090880"/>
          </a:xfrm>
          <a:prstGeom prst="rect">
            <a:avLst/>
          </a:prstGeom>
        </p:spPr>
        <p:txBody>
          <a:bodyPr lIns="0" tIns="0" rIns="0" bIns="0">
            <a:normAutofit/>
          </a:bodyPr>
          <a:lstStyle/>
          <a:p>
            <a:endParaRPr lang="fr-FR" sz="3200" b="0" strike="noStrike" spc="-1">
              <a:latin typeface="Arial"/>
            </a:endParaRPr>
          </a:p>
        </p:txBody>
      </p:sp>
      <p:sp>
        <p:nvSpPr>
          <p:cNvPr id="356" name="PlaceHolder 4"/>
          <p:cNvSpPr>
            <a:spLocks noGrp="1"/>
          </p:cNvSpPr>
          <p:nvPr>
            <p:ph type="body"/>
          </p:nvPr>
        </p:nvSpPr>
        <p:spPr>
          <a:xfrm>
            <a:off x="534240" y="4058640"/>
            <a:ext cx="96220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57"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358" name="PlaceHolder 2"/>
          <p:cNvSpPr>
            <a:spLocks noGrp="1"/>
          </p:cNvSpPr>
          <p:nvPr>
            <p:ph type="body"/>
          </p:nvPr>
        </p:nvSpPr>
        <p:spPr>
          <a:xfrm>
            <a:off x="534240" y="1768680"/>
            <a:ext cx="9622080" cy="2090880"/>
          </a:xfrm>
          <a:prstGeom prst="rect">
            <a:avLst/>
          </a:prstGeom>
        </p:spPr>
        <p:txBody>
          <a:bodyPr lIns="0" tIns="0" rIns="0" bIns="0">
            <a:normAutofit/>
          </a:bodyPr>
          <a:lstStyle/>
          <a:p>
            <a:endParaRPr lang="fr-FR" sz="3200" b="0" strike="noStrike" spc="-1">
              <a:latin typeface="Arial"/>
            </a:endParaRPr>
          </a:p>
        </p:txBody>
      </p:sp>
      <p:sp>
        <p:nvSpPr>
          <p:cNvPr id="359" name="PlaceHolder 3"/>
          <p:cNvSpPr>
            <a:spLocks noGrp="1"/>
          </p:cNvSpPr>
          <p:nvPr>
            <p:ph type="body"/>
          </p:nvPr>
        </p:nvSpPr>
        <p:spPr>
          <a:xfrm>
            <a:off x="534240" y="4058640"/>
            <a:ext cx="96220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60"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361" name="PlaceHolder 2"/>
          <p:cNvSpPr>
            <a:spLocks noGrp="1"/>
          </p:cNvSpPr>
          <p:nvPr>
            <p:ph type="body"/>
          </p:nvPr>
        </p:nvSpPr>
        <p:spPr>
          <a:xfrm>
            <a:off x="534240" y="1768680"/>
            <a:ext cx="4695480" cy="2090880"/>
          </a:xfrm>
          <a:prstGeom prst="rect">
            <a:avLst/>
          </a:prstGeom>
        </p:spPr>
        <p:txBody>
          <a:bodyPr lIns="0" tIns="0" rIns="0" bIns="0">
            <a:normAutofit/>
          </a:bodyPr>
          <a:lstStyle/>
          <a:p>
            <a:endParaRPr lang="fr-FR" sz="3200" b="0" strike="noStrike" spc="-1">
              <a:latin typeface="Arial"/>
            </a:endParaRPr>
          </a:p>
        </p:txBody>
      </p:sp>
      <p:sp>
        <p:nvSpPr>
          <p:cNvPr id="362" name="PlaceHolder 3"/>
          <p:cNvSpPr>
            <a:spLocks noGrp="1"/>
          </p:cNvSpPr>
          <p:nvPr>
            <p:ph type="body"/>
          </p:nvPr>
        </p:nvSpPr>
        <p:spPr>
          <a:xfrm>
            <a:off x="5464800" y="1768680"/>
            <a:ext cx="4695480" cy="2090880"/>
          </a:xfrm>
          <a:prstGeom prst="rect">
            <a:avLst/>
          </a:prstGeom>
        </p:spPr>
        <p:txBody>
          <a:bodyPr lIns="0" tIns="0" rIns="0" bIns="0">
            <a:normAutofit/>
          </a:bodyPr>
          <a:lstStyle/>
          <a:p>
            <a:endParaRPr lang="fr-FR" sz="3200" b="0" strike="noStrike" spc="-1">
              <a:latin typeface="Arial"/>
            </a:endParaRPr>
          </a:p>
        </p:txBody>
      </p:sp>
      <p:sp>
        <p:nvSpPr>
          <p:cNvPr id="363" name="PlaceHolder 4"/>
          <p:cNvSpPr>
            <a:spLocks noGrp="1"/>
          </p:cNvSpPr>
          <p:nvPr>
            <p:ph type="body"/>
          </p:nvPr>
        </p:nvSpPr>
        <p:spPr>
          <a:xfrm>
            <a:off x="534240" y="4058640"/>
            <a:ext cx="4695480" cy="2090880"/>
          </a:xfrm>
          <a:prstGeom prst="rect">
            <a:avLst/>
          </a:prstGeom>
        </p:spPr>
        <p:txBody>
          <a:bodyPr lIns="0" tIns="0" rIns="0" bIns="0">
            <a:normAutofit/>
          </a:bodyPr>
          <a:lstStyle/>
          <a:p>
            <a:endParaRPr lang="fr-FR" sz="3200" b="0" strike="noStrike" spc="-1">
              <a:latin typeface="Arial"/>
            </a:endParaRPr>
          </a:p>
        </p:txBody>
      </p:sp>
      <p:sp>
        <p:nvSpPr>
          <p:cNvPr id="364" name="PlaceHolder 5"/>
          <p:cNvSpPr>
            <a:spLocks noGrp="1"/>
          </p:cNvSpPr>
          <p:nvPr>
            <p:ph type="body"/>
          </p:nvPr>
        </p:nvSpPr>
        <p:spPr>
          <a:xfrm>
            <a:off x="5464800" y="4058640"/>
            <a:ext cx="469548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65"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366" name="PlaceHolder 2"/>
          <p:cNvSpPr>
            <a:spLocks noGrp="1"/>
          </p:cNvSpPr>
          <p:nvPr>
            <p:ph type="body"/>
          </p:nvPr>
        </p:nvSpPr>
        <p:spPr>
          <a:xfrm>
            <a:off x="534240" y="1768680"/>
            <a:ext cx="3098160" cy="2090880"/>
          </a:xfrm>
          <a:prstGeom prst="rect">
            <a:avLst/>
          </a:prstGeom>
        </p:spPr>
        <p:txBody>
          <a:bodyPr lIns="0" tIns="0" rIns="0" bIns="0">
            <a:normAutofit/>
          </a:bodyPr>
          <a:lstStyle/>
          <a:p>
            <a:endParaRPr lang="fr-FR" sz="3200" b="0" strike="noStrike" spc="-1">
              <a:latin typeface="Arial"/>
            </a:endParaRPr>
          </a:p>
        </p:txBody>
      </p:sp>
      <p:sp>
        <p:nvSpPr>
          <p:cNvPr id="367" name="PlaceHolder 3"/>
          <p:cNvSpPr>
            <a:spLocks noGrp="1"/>
          </p:cNvSpPr>
          <p:nvPr>
            <p:ph type="body"/>
          </p:nvPr>
        </p:nvSpPr>
        <p:spPr>
          <a:xfrm>
            <a:off x="3787560" y="1768680"/>
            <a:ext cx="3098160" cy="2090880"/>
          </a:xfrm>
          <a:prstGeom prst="rect">
            <a:avLst/>
          </a:prstGeom>
        </p:spPr>
        <p:txBody>
          <a:bodyPr lIns="0" tIns="0" rIns="0" bIns="0">
            <a:normAutofit/>
          </a:bodyPr>
          <a:lstStyle/>
          <a:p>
            <a:endParaRPr lang="fr-FR" sz="3200" b="0" strike="noStrike" spc="-1">
              <a:latin typeface="Arial"/>
            </a:endParaRPr>
          </a:p>
        </p:txBody>
      </p:sp>
      <p:sp>
        <p:nvSpPr>
          <p:cNvPr id="368" name="PlaceHolder 4"/>
          <p:cNvSpPr>
            <a:spLocks noGrp="1"/>
          </p:cNvSpPr>
          <p:nvPr>
            <p:ph type="body"/>
          </p:nvPr>
        </p:nvSpPr>
        <p:spPr>
          <a:xfrm>
            <a:off x="7041240" y="1768680"/>
            <a:ext cx="3098160" cy="2090880"/>
          </a:xfrm>
          <a:prstGeom prst="rect">
            <a:avLst/>
          </a:prstGeom>
        </p:spPr>
        <p:txBody>
          <a:bodyPr lIns="0" tIns="0" rIns="0" bIns="0">
            <a:normAutofit/>
          </a:bodyPr>
          <a:lstStyle/>
          <a:p>
            <a:endParaRPr lang="fr-FR" sz="3200" b="0" strike="noStrike" spc="-1">
              <a:latin typeface="Arial"/>
            </a:endParaRPr>
          </a:p>
        </p:txBody>
      </p:sp>
      <p:sp>
        <p:nvSpPr>
          <p:cNvPr id="369" name="PlaceHolder 5"/>
          <p:cNvSpPr>
            <a:spLocks noGrp="1"/>
          </p:cNvSpPr>
          <p:nvPr>
            <p:ph type="body"/>
          </p:nvPr>
        </p:nvSpPr>
        <p:spPr>
          <a:xfrm>
            <a:off x="534240" y="4058640"/>
            <a:ext cx="3098160" cy="2090880"/>
          </a:xfrm>
          <a:prstGeom prst="rect">
            <a:avLst/>
          </a:prstGeom>
        </p:spPr>
        <p:txBody>
          <a:bodyPr lIns="0" tIns="0" rIns="0" bIns="0">
            <a:normAutofit/>
          </a:bodyPr>
          <a:lstStyle/>
          <a:p>
            <a:endParaRPr lang="fr-FR" sz="3200" b="0" strike="noStrike" spc="-1">
              <a:latin typeface="Arial"/>
            </a:endParaRPr>
          </a:p>
        </p:txBody>
      </p:sp>
      <p:sp>
        <p:nvSpPr>
          <p:cNvPr id="370" name="PlaceHolder 6"/>
          <p:cNvSpPr>
            <a:spLocks noGrp="1"/>
          </p:cNvSpPr>
          <p:nvPr>
            <p:ph type="body"/>
          </p:nvPr>
        </p:nvSpPr>
        <p:spPr>
          <a:xfrm>
            <a:off x="3787560" y="4058640"/>
            <a:ext cx="3098160" cy="2090880"/>
          </a:xfrm>
          <a:prstGeom prst="rect">
            <a:avLst/>
          </a:prstGeom>
        </p:spPr>
        <p:txBody>
          <a:bodyPr lIns="0" tIns="0" rIns="0" bIns="0">
            <a:normAutofit/>
          </a:bodyPr>
          <a:lstStyle/>
          <a:p>
            <a:endParaRPr lang="fr-FR" sz="3200" b="0" strike="noStrike" spc="-1">
              <a:latin typeface="Arial"/>
            </a:endParaRPr>
          </a:p>
        </p:txBody>
      </p:sp>
      <p:sp>
        <p:nvSpPr>
          <p:cNvPr id="371" name="PlaceHolder 7"/>
          <p:cNvSpPr>
            <a:spLocks noGrp="1"/>
          </p:cNvSpPr>
          <p:nvPr>
            <p:ph type="body"/>
          </p:nvPr>
        </p:nvSpPr>
        <p:spPr>
          <a:xfrm>
            <a:off x="7041240" y="4058640"/>
            <a:ext cx="3098160" cy="2090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78"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379" name="PlaceHolder 2"/>
          <p:cNvSpPr>
            <a:spLocks noGrp="1"/>
          </p:cNvSpPr>
          <p:nvPr>
            <p:ph type="subTitle"/>
          </p:nvPr>
        </p:nvSpPr>
        <p:spPr>
          <a:xfrm>
            <a:off x="534240" y="1768680"/>
            <a:ext cx="9622080" cy="438408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380" name="PlaceHolder 1"/>
          <p:cNvSpPr>
            <a:spLocks noGrp="1"/>
          </p:cNvSpPr>
          <p:nvPr>
            <p:ph type="title"/>
          </p:nvPr>
        </p:nvSpPr>
        <p:spPr>
          <a:xfrm>
            <a:off x="534240" y="301320"/>
            <a:ext cx="9622080" cy="1261800"/>
          </a:xfrm>
          <a:prstGeom prst="rect">
            <a:avLst/>
          </a:prstGeom>
        </p:spPr>
        <p:txBody>
          <a:bodyPr lIns="0" tIns="0" rIns="0" bIns="0" anchor="ctr">
            <a:spAutoFit/>
          </a:bodyPr>
          <a:lstStyle/>
          <a:p>
            <a:pPr algn="ctr"/>
            <a:endParaRPr lang="fr-FR" sz="4400" b="0" strike="noStrike" spc="-1">
              <a:latin typeface="Arial"/>
            </a:endParaRPr>
          </a:p>
        </p:txBody>
      </p:sp>
      <p:sp>
        <p:nvSpPr>
          <p:cNvPr id="381" name="PlaceHolder 2"/>
          <p:cNvSpPr>
            <a:spLocks noGrp="1"/>
          </p:cNvSpPr>
          <p:nvPr>
            <p:ph type="body"/>
          </p:nvPr>
        </p:nvSpPr>
        <p:spPr>
          <a:xfrm>
            <a:off x="534240" y="1768680"/>
            <a:ext cx="9622080" cy="43840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6.xml"/><Relationship Id="rId13" Type="http://schemas.openxmlformats.org/officeDocument/2006/relationships/theme" Target="../theme/theme10.xml"/><Relationship Id="rId3" Type="http://schemas.openxmlformats.org/officeDocument/2006/relationships/slideLayout" Target="../slideLayouts/slideLayout111.xml"/><Relationship Id="rId7" Type="http://schemas.openxmlformats.org/officeDocument/2006/relationships/slideLayout" Target="../slideLayouts/slideLayout115.xml"/><Relationship Id="rId12" Type="http://schemas.openxmlformats.org/officeDocument/2006/relationships/slideLayout" Target="../slideLayouts/slideLayout120.xml"/><Relationship Id="rId2" Type="http://schemas.openxmlformats.org/officeDocument/2006/relationships/slideLayout" Target="../slideLayouts/slideLayout110.xml"/><Relationship Id="rId1" Type="http://schemas.openxmlformats.org/officeDocument/2006/relationships/slideLayout" Target="../slideLayouts/slideLayout109.xml"/><Relationship Id="rId6" Type="http://schemas.openxmlformats.org/officeDocument/2006/relationships/slideLayout" Target="../slideLayouts/slideLayout114.xml"/><Relationship Id="rId11" Type="http://schemas.openxmlformats.org/officeDocument/2006/relationships/slideLayout" Target="../slideLayouts/slideLayout119.xml"/><Relationship Id="rId5" Type="http://schemas.openxmlformats.org/officeDocument/2006/relationships/slideLayout" Target="../slideLayouts/slideLayout113.xml"/><Relationship Id="rId10" Type="http://schemas.openxmlformats.org/officeDocument/2006/relationships/slideLayout" Target="../slideLayouts/slideLayout118.xml"/><Relationship Id="rId4" Type="http://schemas.openxmlformats.org/officeDocument/2006/relationships/slideLayout" Target="../slideLayouts/slideLayout112.xml"/><Relationship Id="rId9" Type="http://schemas.openxmlformats.org/officeDocument/2006/relationships/slideLayout" Target="../slideLayouts/slideLayout117.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8.xml"/><Relationship Id="rId13" Type="http://schemas.openxmlformats.org/officeDocument/2006/relationships/theme" Target="../theme/theme11.xml"/><Relationship Id="rId3" Type="http://schemas.openxmlformats.org/officeDocument/2006/relationships/slideLayout" Target="../slideLayouts/slideLayout123.xml"/><Relationship Id="rId7" Type="http://schemas.openxmlformats.org/officeDocument/2006/relationships/slideLayout" Target="../slideLayouts/slideLayout127.xml"/><Relationship Id="rId12" Type="http://schemas.openxmlformats.org/officeDocument/2006/relationships/slideLayout" Target="../slideLayouts/slideLayout132.xml"/><Relationship Id="rId2" Type="http://schemas.openxmlformats.org/officeDocument/2006/relationships/slideLayout" Target="../slideLayouts/slideLayout122.xml"/><Relationship Id="rId1" Type="http://schemas.openxmlformats.org/officeDocument/2006/relationships/slideLayout" Target="../slideLayouts/slideLayout121.xml"/><Relationship Id="rId6" Type="http://schemas.openxmlformats.org/officeDocument/2006/relationships/slideLayout" Target="../slideLayouts/slideLayout126.xml"/><Relationship Id="rId11" Type="http://schemas.openxmlformats.org/officeDocument/2006/relationships/slideLayout" Target="../slideLayouts/slideLayout131.xml"/><Relationship Id="rId5" Type="http://schemas.openxmlformats.org/officeDocument/2006/relationships/slideLayout" Target="../slideLayouts/slideLayout125.xml"/><Relationship Id="rId10" Type="http://schemas.openxmlformats.org/officeDocument/2006/relationships/slideLayout" Target="../slideLayouts/slideLayout130.xml"/><Relationship Id="rId4" Type="http://schemas.openxmlformats.org/officeDocument/2006/relationships/slideLayout" Target="../slideLayouts/slideLayout124.xml"/><Relationship Id="rId9" Type="http://schemas.openxmlformats.org/officeDocument/2006/relationships/slideLayout" Target="../slideLayouts/slideLayout12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theme" Target="../theme/theme7.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2.xml"/><Relationship Id="rId13" Type="http://schemas.openxmlformats.org/officeDocument/2006/relationships/theme" Target="../theme/theme8.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slideLayout" Target="../slideLayouts/slideLayout96.xml"/><Relationship Id="rId2" Type="http://schemas.openxmlformats.org/officeDocument/2006/relationships/slideLayout" Target="../slideLayouts/slideLayout86.xml"/><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4.xml"/><Relationship Id="rId13" Type="http://schemas.openxmlformats.org/officeDocument/2006/relationships/theme" Target="../theme/theme9.xml"/><Relationship Id="rId3" Type="http://schemas.openxmlformats.org/officeDocument/2006/relationships/slideLayout" Target="../slideLayouts/slideLayout99.xml"/><Relationship Id="rId7" Type="http://schemas.openxmlformats.org/officeDocument/2006/relationships/slideLayout" Target="../slideLayouts/slideLayout103.xml"/><Relationship Id="rId12" Type="http://schemas.openxmlformats.org/officeDocument/2006/relationships/slideLayout" Target="../slideLayouts/slideLayout108.xml"/><Relationship Id="rId2" Type="http://schemas.openxmlformats.org/officeDocument/2006/relationships/slideLayout" Target="../slideLayouts/slideLayout98.xml"/><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5" Type="http://schemas.openxmlformats.org/officeDocument/2006/relationships/slideLayout" Target="../slideLayouts/slideLayout101.xml"/><Relationship Id="rId10" Type="http://schemas.openxmlformats.org/officeDocument/2006/relationships/slideLayout" Target="../slideLayouts/slideLayout106.xml"/><Relationship Id="rId4" Type="http://schemas.openxmlformats.org/officeDocument/2006/relationships/slideLayout" Target="../slideLayouts/slideLayout100.xml"/><Relationship Id="rId9" Type="http://schemas.openxmlformats.org/officeDocument/2006/relationships/slideLayout" Target="../slideLayouts/slideLayout10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1336680" y="1236600"/>
            <a:ext cx="8018640" cy="2631960"/>
          </a:xfrm>
          <a:prstGeom prst="rect">
            <a:avLst/>
          </a:prstGeom>
        </p:spPr>
        <p:txBody>
          <a:bodyPr lIns="90000" tIns="46800" rIns="90000" bIns="46800" anchor="b" anchorCtr="1">
            <a:noAutofit/>
          </a:bodyPr>
          <a:lstStyle/>
          <a:p>
            <a:pPr algn="ctr">
              <a:lnSpc>
                <a:spcPct val="100000"/>
              </a:lnSpc>
            </a:pPr>
            <a:r>
              <a:rPr lang="fr-FR" sz="6000" b="0" strike="noStrike" spc="-1">
                <a:solidFill>
                  <a:srgbClr val="000000"/>
                </a:solidFill>
                <a:latin typeface="Arial"/>
              </a:rPr>
              <a:t>Modifiez le style du titre</a:t>
            </a:r>
            <a:endParaRPr lang="fr-FR" sz="6000" b="0" strike="noStrike" spc="-1">
              <a:latin typeface="Arial"/>
            </a:endParaRPr>
          </a:p>
        </p:txBody>
      </p:sp>
      <p:sp>
        <p:nvSpPr>
          <p:cNvPr id="42" name="PlaceHolder 2"/>
          <p:cNvSpPr>
            <a:spLocks noGrp="1"/>
          </p:cNvSpPr>
          <p:nvPr>
            <p:ph type="dt"/>
          </p:nvPr>
        </p:nvSpPr>
        <p:spPr>
          <a:xfrm>
            <a:off x="534960" y="6884640"/>
            <a:ext cx="2494080" cy="523800"/>
          </a:xfrm>
          <a:prstGeom prst="rect">
            <a:avLst/>
          </a:prstGeom>
        </p:spPr>
        <p:txBody>
          <a:bodyPr lIns="90000" tIns="46800" rIns="90000" bIns="46800">
            <a:noAutofit/>
          </a:bodyPr>
          <a:lstStyle/>
          <a:p>
            <a:endParaRPr lang="fr-FR" sz="2400" b="0" strike="noStrike" spc="-1">
              <a:latin typeface="Times New Roman"/>
            </a:endParaRPr>
          </a:p>
        </p:txBody>
      </p:sp>
      <p:sp>
        <p:nvSpPr>
          <p:cNvPr id="43" name="PlaceHolder 3"/>
          <p:cNvSpPr>
            <a:spLocks noGrp="1"/>
          </p:cNvSpPr>
          <p:nvPr>
            <p:ph type="ftr"/>
          </p:nvPr>
        </p:nvSpPr>
        <p:spPr>
          <a:xfrm>
            <a:off x="3652920" y="6884640"/>
            <a:ext cx="3386160" cy="523800"/>
          </a:xfrm>
          <a:prstGeom prst="rect">
            <a:avLst/>
          </a:prstGeom>
        </p:spPr>
        <p:txBody>
          <a:bodyPr lIns="90000" tIns="46800" rIns="90000" bIns="46800">
            <a:noAutofit/>
          </a:bodyPr>
          <a:lstStyle/>
          <a:p>
            <a:endParaRPr lang="fr-FR" sz="2400" b="0" strike="noStrike" spc="-1">
              <a:latin typeface="Times New Roman"/>
            </a:endParaRPr>
          </a:p>
        </p:txBody>
      </p:sp>
      <p:sp>
        <p:nvSpPr>
          <p:cNvPr id="44" name="PlaceHolder 4"/>
          <p:cNvSpPr>
            <a:spLocks noGrp="1"/>
          </p:cNvSpPr>
          <p:nvPr>
            <p:ph type="sldNum"/>
          </p:nvPr>
        </p:nvSpPr>
        <p:spPr>
          <a:xfrm>
            <a:off x="7662600" y="6884640"/>
            <a:ext cx="2493720" cy="523800"/>
          </a:xfrm>
          <a:prstGeom prst="rect">
            <a:avLst/>
          </a:prstGeom>
        </p:spPr>
        <p:txBody>
          <a:bodyPr lIns="90000" tIns="46800" rIns="90000" bIns="46800">
            <a:noAutofit/>
          </a:bodyPr>
          <a:lstStyle/>
          <a:p>
            <a:pPr>
              <a:lnSpc>
                <a:spcPct val="100000"/>
              </a:lnSpc>
            </a:pPr>
            <a:fld id="{59D363D3-9C7D-4527-BBC0-51F9A20A0318}" type="slidenum">
              <a:rPr lang="fr-FR" sz="1800" b="0" strike="noStrike" spc="-1">
                <a:solidFill>
                  <a:srgbClr val="000000"/>
                </a:solidFill>
                <a:latin typeface="Arial"/>
                <a:ea typeface="Arial"/>
              </a:rPr>
              <a:t>‹N°›</a:t>
            </a:fld>
            <a:endParaRPr lang="fr-FR" sz="18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4" name="PlaceHolder 1"/>
          <p:cNvSpPr>
            <a:spLocks noGrp="1"/>
          </p:cNvSpPr>
          <p:nvPr>
            <p:ph type="title"/>
          </p:nvPr>
        </p:nvSpPr>
        <p:spPr>
          <a:xfrm>
            <a:off x="534600" y="302760"/>
            <a:ext cx="9621720" cy="1258920"/>
          </a:xfrm>
          <a:prstGeom prst="rect">
            <a:avLst/>
          </a:prstGeom>
        </p:spPr>
        <p:txBody>
          <a:bodyPr lIns="90000" tIns="46800" rIns="90000" bIns="46800" anchor="ctr" anchorCtr="1">
            <a:noAutofit/>
          </a:bodyPr>
          <a:lstStyle/>
          <a:p>
            <a:pPr algn="ctr">
              <a:lnSpc>
                <a:spcPct val="100000"/>
              </a:lnSpc>
            </a:pPr>
            <a:r>
              <a:rPr lang="fr-FR" sz="4400" b="0" strike="noStrike" spc="-1">
                <a:solidFill>
                  <a:srgbClr val="000000"/>
                </a:solidFill>
                <a:latin typeface="Arial"/>
              </a:rPr>
              <a:t>Modifiez le style du titre</a:t>
            </a:r>
            <a:endParaRPr lang="fr-FR" sz="4400" b="0" strike="noStrike" spc="-1">
              <a:latin typeface="Arial"/>
            </a:endParaRPr>
          </a:p>
        </p:txBody>
      </p:sp>
      <p:sp>
        <p:nvSpPr>
          <p:cNvPr id="415" name="PlaceHolder 2"/>
          <p:cNvSpPr>
            <a:spLocks noGrp="1"/>
          </p:cNvSpPr>
          <p:nvPr>
            <p:ph type="body"/>
          </p:nvPr>
        </p:nvSpPr>
        <p:spPr>
          <a:xfrm>
            <a:off x="534600" y="1763640"/>
            <a:ext cx="9621720" cy="4989600"/>
          </a:xfrm>
          <a:prstGeom prst="rect">
            <a:avLst/>
          </a:prstGeom>
        </p:spPr>
        <p:txBody>
          <a:bodyPr vert="vert" lIns="90000" tIns="46800" rIns="90000" bIns="46800">
            <a:normAutofit/>
          </a:bodyPr>
          <a:lstStyle/>
          <a:p>
            <a:pPr marL="432000" indent="-324000">
              <a:lnSpc>
                <a:spcPct val="100000"/>
              </a:lnSpc>
              <a:spcBef>
                <a:spcPts val="799"/>
              </a:spcBef>
              <a:buClr>
                <a:srgbClr val="000000"/>
              </a:buClr>
              <a:buSzPct val="45000"/>
              <a:buFont typeface="Wingdings" charset="2"/>
              <a:buChar char=""/>
            </a:pPr>
            <a:r>
              <a:rPr lang="fr-FR" sz="3200" b="0" strike="noStrike" spc="-1">
                <a:solidFill>
                  <a:srgbClr val="000000"/>
                </a:solidFill>
                <a:latin typeface="Arial"/>
              </a:rPr>
              <a:t>Modifier les styles du texte du masque</a:t>
            </a:r>
            <a:endParaRPr lang="fr-FR" sz="3200" b="0" strike="noStrike" spc="-1">
              <a:latin typeface="Arial"/>
            </a:endParaRPr>
          </a:p>
          <a:p>
            <a:pPr marL="685800" lvl="1" indent="-228600">
              <a:lnSpc>
                <a:spcPct val="90000"/>
              </a:lnSpc>
              <a:spcBef>
                <a:spcPts val="499"/>
              </a:spcBef>
              <a:buClr>
                <a:srgbClr val="000000"/>
              </a:buClr>
              <a:buSzPct val="75000"/>
              <a:buFont typeface="Symbol" charset="2"/>
              <a:buChar char=""/>
            </a:pPr>
            <a:r>
              <a:rPr lang="fr-FR" sz="2400" b="0" strike="noStrike" spc="-1">
                <a:solidFill>
                  <a:srgbClr val="000000"/>
                </a:solidFill>
                <a:latin typeface="Calibri"/>
              </a:rPr>
              <a:t>Deuxième niveau</a:t>
            </a:r>
            <a:endParaRPr lang="fr-FR" sz="2400" b="0" strike="noStrike" spc="-1">
              <a:latin typeface="Arial"/>
            </a:endParaRPr>
          </a:p>
          <a:p>
            <a:pPr marL="1143000" lvl="2" indent="-228600">
              <a:lnSpc>
                <a:spcPct val="90000"/>
              </a:lnSpc>
              <a:spcBef>
                <a:spcPts val="499"/>
              </a:spcBef>
              <a:buClr>
                <a:srgbClr val="000000"/>
              </a:buClr>
              <a:buSzPct val="45000"/>
              <a:buFont typeface="Wingdings" charset="2"/>
              <a:buChar char=""/>
            </a:pPr>
            <a:r>
              <a:rPr lang="fr-FR" sz="2000" b="0" strike="noStrike" spc="-1">
                <a:solidFill>
                  <a:srgbClr val="000000"/>
                </a:solidFill>
                <a:latin typeface="Calibri"/>
              </a:rPr>
              <a:t>Troisième niveau</a:t>
            </a:r>
            <a:endParaRPr lang="fr-FR" sz="2000" b="0" strike="noStrike" spc="-1">
              <a:latin typeface="Arial"/>
            </a:endParaRPr>
          </a:p>
          <a:p>
            <a:pPr marL="1600200" lvl="3" indent="-228600">
              <a:lnSpc>
                <a:spcPct val="90000"/>
              </a:lnSpc>
              <a:spcBef>
                <a:spcPts val="499"/>
              </a:spcBef>
              <a:buClr>
                <a:srgbClr val="000000"/>
              </a:buClr>
              <a:buSzPct val="75000"/>
              <a:buFont typeface="Symbol" charset="2"/>
              <a:buChar char=""/>
            </a:pPr>
            <a:r>
              <a:rPr lang="fr-FR" sz="1800" b="0" strike="noStrike" spc="-1">
                <a:solidFill>
                  <a:srgbClr val="000000"/>
                </a:solidFill>
                <a:latin typeface="Calibri"/>
              </a:rPr>
              <a:t>Quatrième niveau</a:t>
            </a:r>
            <a:endParaRPr lang="fr-FR" sz="1800" b="0" strike="noStrike" spc="-1">
              <a:latin typeface="Arial"/>
            </a:endParaRPr>
          </a:p>
          <a:p>
            <a:pPr marL="2057400" lvl="4" indent="-228600">
              <a:lnSpc>
                <a:spcPct val="90000"/>
              </a:lnSpc>
              <a:spcBef>
                <a:spcPts val="499"/>
              </a:spcBef>
              <a:buClr>
                <a:srgbClr val="000000"/>
              </a:buClr>
              <a:buSzPct val="45000"/>
              <a:buFont typeface="Wingdings" charset="2"/>
              <a:buChar char=""/>
            </a:pPr>
            <a:r>
              <a:rPr lang="fr-FR" sz="1800" b="0" strike="noStrike" spc="-1">
                <a:solidFill>
                  <a:srgbClr val="000000"/>
                </a:solidFill>
                <a:latin typeface="Calibri"/>
              </a:rPr>
              <a:t>Cinquième niveau</a:t>
            </a:r>
            <a:endParaRPr lang="fr-FR" sz="1800" b="0" strike="noStrike" spc="-1">
              <a:latin typeface="Arial"/>
            </a:endParaRPr>
          </a:p>
        </p:txBody>
      </p:sp>
      <p:sp>
        <p:nvSpPr>
          <p:cNvPr id="416" name="PlaceHolder 3"/>
          <p:cNvSpPr>
            <a:spLocks noGrp="1"/>
          </p:cNvSpPr>
          <p:nvPr>
            <p:ph type="dt"/>
          </p:nvPr>
        </p:nvSpPr>
        <p:spPr>
          <a:xfrm>
            <a:off x="534960" y="6884640"/>
            <a:ext cx="2494080" cy="523800"/>
          </a:xfrm>
          <a:prstGeom prst="rect">
            <a:avLst/>
          </a:prstGeom>
        </p:spPr>
        <p:txBody>
          <a:bodyPr lIns="90000" tIns="46800" rIns="90000" bIns="46800">
            <a:noAutofit/>
          </a:bodyPr>
          <a:lstStyle/>
          <a:p>
            <a:endParaRPr lang="fr-FR" sz="2400" b="0" strike="noStrike" spc="-1">
              <a:latin typeface="Times New Roman"/>
            </a:endParaRPr>
          </a:p>
        </p:txBody>
      </p:sp>
      <p:sp>
        <p:nvSpPr>
          <p:cNvPr id="417" name="PlaceHolder 4"/>
          <p:cNvSpPr>
            <a:spLocks noGrp="1"/>
          </p:cNvSpPr>
          <p:nvPr>
            <p:ph type="ftr"/>
          </p:nvPr>
        </p:nvSpPr>
        <p:spPr>
          <a:xfrm>
            <a:off x="3652920" y="6884640"/>
            <a:ext cx="3386160" cy="523800"/>
          </a:xfrm>
          <a:prstGeom prst="rect">
            <a:avLst/>
          </a:prstGeom>
        </p:spPr>
        <p:txBody>
          <a:bodyPr lIns="90000" tIns="46800" rIns="90000" bIns="46800">
            <a:noAutofit/>
          </a:bodyPr>
          <a:lstStyle/>
          <a:p>
            <a:endParaRPr lang="fr-FR" sz="2400" b="0" strike="noStrike" spc="-1">
              <a:latin typeface="Times New Roman"/>
            </a:endParaRPr>
          </a:p>
        </p:txBody>
      </p:sp>
      <p:sp>
        <p:nvSpPr>
          <p:cNvPr id="418" name="PlaceHolder 5"/>
          <p:cNvSpPr>
            <a:spLocks noGrp="1"/>
          </p:cNvSpPr>
          <p:nvPr>
            <p:ph type="sldNum"/>
          </p:nvPr>
        </p:nvSpPr>
        <p:spPr>
          <a:xfrm>
            <a:off x="7662600" y="6884640"/>
            <a:ext cx="2493720" cy="523800"/>
          </a:xfrm>
          <a:prstGeom prst="rect">
            <a:avLst/>
          </a:prstGeom>
        </p:spPr>
        <p:txBody>
          <a:bodyPr lIns="90000" tIns="46800" rIns="90000" bIns="46800">
            <a:noAutofit/>
          </a:bodyPr>
          <a:lstStyle/>
          <a:p>
            <a:pPr>
              <a:lnSpc>
                <a:spcPct val="100000"/>
              </a:lnSpc>
            </a:pPr>
            <a:fld id="{7671FACE-B839-49DB-95C7-9C1A8E91396F}" type="slidenum">
              <a:rPr lang="fr-FR" sz="1800" b="0" strike="noStrike" spc="-1">
                <a:solidFill>
                  <a:srgbClr val="000000"/>
                </a:solidFill>
                <a:latin typeface="Arial"/>
                <a:ea typeface="Arial"/>
              </a:rPr>
              <a:t>‹N°›</a:t>
            </a:fld>
            <a:endParaRPr lang="fr-FR" sz="18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5" name="PlaceHolder 1"/>
          <p:cNvSpPr>
            <a:spLocks noGrp="1"/>
          </p:cNvSpPr>
          <p:nvPr>
            <p:ph type="title"/>
          </p:nvPr>
        </p:nvSpPr>
        <p:spPr>
          <a:xfrm>
            <a:off x="7751880" y="303120"/>
            <a:ext cx="2405160" cy="6450120"/>
          </a:xfrm>
          <a:prstGeom prst="rect">
            <a:avLst/>
          </a:prstGeom>
        </p:spPr>
        <p:txBody>
          <a:bodyPr vert="vert" lIns="90000" tIns="46800" rIns="90000" bIns="46800" anchor="ctr" anchorCtr="1">
            <a:noAutofit/>
          </a:bodyPr>
          <a:lstStyle/>
          <a:p>
            <a:pPr algn="ctr">
              <a:lnSpc>
                <a:spcPct val="100000"/>
              </a:lnSpc>
            </a:pPr>
            <a:r>
              <a:rPr lang="fr-FR" sz="4400" b="0" strike="noStrike" spc="-1">
                <a:solidFill>
                  <a:srgbClr val="000000"/>
                </a:solidFill>
                <a:latin typeface="Arial"/>
              </a:rPr>
              <a:t>Modifiez le style du titre</a:t>
            </a:r>
            <a:endParaRPr lang="fr-FR" sz="4400" b="0" strike="noStrike" spc="-1">
              <a:latin typeface="Arial"/>
            </a:endParaRPr>
          </a:p>
        </p:txBody>
      </p:sp>
      <p:sp>
        <p:nvSpPr>
          <p:cNvPr id="456" name="PlaceHolder 2"/>
          <p:cNvSpPr>
            <a:spLocks noGrp="1"/>
          </p:cNvSpPr>
          <p:nvPr>
            <p:ph type="body"/>
          </p:nvPr>
        </p:nvSpPr>
        <p:spPr>
          <a:xfrm>
            <a:off x="534960" y="303120"/>
            <a:ext cx="7064280" cy="6450120"/>
          </a:xfrm>
          <a:prstGeom prst="rect">
            <a:avLst/>
          </a:prstGeom>
        </p:spPr>
        <p:txBody>
          <a:bodyPr vert="vert" lIns="90000" tIns="46800" rIns="90000" bIns="46800">
            <a:normAutofit/>
          </a:bodyPr>
          <a:lstStyle/>
          <a:p>
            <a:pPr marL="432000" indent="-324000">
              <a:lnSpc>
                <a:spcPct val="100000"/>
              </a:lnSpc>
              <a:spcBef>
                <a:spcPts val="799"/>
              </a:spcBef>
              <a:buClr>
                <a:srgbClr val="000000"/>
              </a:buClr>
              <a:buSzPct val="45000"/>
              <a:buFont typeface="Wingdings" charset="2"/>
              <a:buChar char=""/>
            </a:pPr>
            <a:r>
              <a:rPr lang="fr-FR" sz="3200" b="0" strike="noStrike" spc="-1">
                <a:solidFill>
                  <a:srgbClr val="000000"/>
                </a:solidFill>
                <a:latin typeface="Arial"/>
              </a:rPr>
              <a:t>Modifier les styles du texte du masque</a:t>
            </a:r>
            <a:endParaRPr lang="fr-FR" sz="3200" b="0" strike="noStrike" spc="-1">
              <a:latin typeface="Arial"/>
            </a:endParaRPr>
          </a:p>
          <a:p>
            <a:pPr marL="685800" lvl="1" indent="-228600">
              <a:lnSpc>
                <a:spcPct val="90000"/>
              </a:lnSpc>
              <a:spcBef>
                <a:spcPts val="499"/>
              </a:spcBef>
              <a:buClr>
                <a:srgbClr val="000000"/>
              </a:buClr>
              <a:buSzPct val="75000"/>
              <a:buFont typeface="Symbol" charset="2"/>
              <a:buChar char=""/>
            </a:pPr>
            <a:r>
              <a:rPr lang="fr-FR" sz="2400" b="0" strike="noStrike" spc="-1">
                <a:solidFill>
                  <a:srgbClr val="000000"/>
                </a:solidFill>
                <a:latin typeface="Calibri"/>
              </a:rPr>
              <a:t>Deuxième niveau</a:t>
            </a:r>
            <a:endParaRPr lang="fr-FR" sz="2400" b="0" strike="noStrike" spc="-1">
              <a:latin typeface="Arial"/>
            </a:endParaRPr>
          </a:p>
          <a:p>
            <a:pPr marL="1143000" lvl="2" indent="-228600">
              <a:lnSpc>
                <a:spcPct val="90000"/>
              </a:lnSpc>
              <a:spcBef>
                <a:spcPts val="499"/>
              </a:spcBef>
              <a:buClr>
                <a:srgbClr val="000000"/>
              </a:buClr>
              <a:buSzPct val="45000"/>
              <a:buFont typeface="Wingdings" charset="2"/>
              <a:buChar char=""/>
            </a:pPr>
            <a:r>
              <a:rPr lang="fr-FR" sz="2000" b="0" strike="noStrike" spc="-1">
                <a:solidFill>
                  <a:srgbClr val="000000"/>
                </a:solidFill>
                <a:latin typeface="Calibri"/>
              </a:rPr>
              <a:t>Troisième niveau</a:t>
            </a:r>
            <a:endParaRPr lang="fr-FR" sz="2000" b="0" strike="noStrike" spc="-1">
              <a:latin typeface="Arial"/>
            </a:endParaRPr>
          </a:p>
          <a:p>
            <a:pPr marL="1600200" lvl="3" indent="-228600">
              <a:lnSpc>
                <a:spcPct val="90000"/>
              </a:lnSpc>
              <a:spcBef>
                <a:spcPts val="499"/>
              </a:spcBef>
              <a:buClr>
                <a:srgbClr val="000000"/>
              </a:buClr>
              <a:buSzPct val="75000"/>
              <a:buFont typeface="Symbol" charset="2"/>
              <a:buChar char=""/>
            </a:pPr>
            <a:r>
              <a:rPr lang="fr-FR" sz="1800" b="0" strike="noStrike" spc="-1">
                <a:solidFill>
                  <a:srgbClr val="000000"/>
                </a:solidFill>
                <a:latin typeface="Calibri"/>
              </a:rPr>
              <a:t>Quatrième niveau</a:t>
            </a:r>
            <a:endParaRPr lang="fr-FR" sz="1800" b="0" strike="noStrike" spc="-1">
              <a:latin typeface="Arial"/>
            </a:endParaRPr>
          </a:p>
          <a:p>
            <a:pPr marL="2057400" lvl="4" indent="-228600">
              <a:lnSpc>
                <a:spcPct val="90000"/>
              </a:lnSpc>
              <a:spcBef>
                <a:spcPts val="499"/>
              </a:spcBef>
              <a:buClr>
                <a:srgbClr val="000000"/>
              </a:buClr>
              <a:buSzPct val="45000"/>
              <a:buFont typeface="Wingdings" charset="2"/>
              <a:buChar char=""/>
            </a:pPr>
            <a:r>
              <a:rPr lang="fr-FR" sz="1800" b="0" strike="noStrike" spc="-1">
                <a:solidFill>
                  <a:srgbClr val="000000"/>
                </a:solidFill>
                <a:latin typeface="Calibri"/>
              </a:rPr>
              <a:t>Cinquième niveau</a:t>
            </a:r>
            <a:endParaRPr lang="fr-FR" sz="1800" b="0" strike="noStrike" spc="-1">
              <a:latin typeface="Arial"/>
            </a:endParaRPr>
          </a:p>
        </p:txBody>
      </p:sp>
      <p:sp>
        <p:nvSpPr>
          <p:cNvPr id="457" name="PlaceHolder 3"/>
          <p:cNvSpPr>
            <a:spLocks noGrp="1"/>
          </p:cNvSpPr>
          <p:nvPr>
            <p:ph type="dt"/>
          </p:nvPr>
        </p:nvSpPr>
        <p:spPr>
          <a:xfrm>
            <a:off x="534960" y="6884640"/>
            <a:ext cx="2494080" cy="523800"/>
          </a:xfrm>
          <a:prstGeom prst="rect">
            <a:avLst/>
          </a:prstGeom>
        </p:spPr>
        <p:txBody>
          <a:bodyPr lIns="90000" tIns="46800" rIns="90000" bIns="46800">
            <a:noAutofit/>
          </a:bodyPr>
          <a:lstStyle/>
          <a:p>
            <a:endParaRPr lang="fr-FR" sz="2400" b="0" strike="noStrike" spc="-1">
              <a:latin typeface="Times New Roman"/>
            </a:endParaRPr>
          </a:p>
        </p:txBody>
      </p:sp>
      <p:sp>
        <p:nvSpPr>
          <p:cNvPr id="458" name="PlaceHolder 4"/>
          <p:cNvSpPr>
            <a:spLocks noGrp="1"/>
          </p:cNvSpPr>
          <p:nvPr>
            <p:ph type="ftr"/>
          </p:nvPr>
        </p:nvSpPr>
        <p:spPr>
          <a:xfrm>
            <a:off x="3652920" y="6884640"/>
            <a:ext cx="3386160" cy="523800"/>
          </a:xfrm>
          <a:prstGeom prst="rect">
            <a:avLst/>
          </a:prstGeom>
        </p:spPr>
        <p:txBody>
          <a:bodyPr lIns="90000" tIns="46800" rIns="90000" bIns="46800">
            <a:noAutofit/>
          </a:bodyPr>
          <a:lstStyle/>
          <a:p>
            <a:endParaRPr lang="fr-FR" sz="2400" b="0" strike="noStrike" spc="-1">
              <a:latin typeface="Times New Roman"/>
            </a:endParaRPr>
          </a:p>
        </p:txBody>
      </p:sp>
      <p:sp>
        <p:nvSpPr>
          <p:cNvPr id="459" name="PlaceHolder 5"/>
          <p:cNvSpPr>
            <a:spLocks noGrp="1"/>
          </p:cNvSpPr>
          <p:nvPr>
            <p:ph type="sldNum"/>
          </p:nvPr>
        </p:nvSpPr>
        <p:spPr>
          <a:xfrm>
            <a:off x="7662600" y="6884640"/>
            <a:ext cx="2493720" cy="523800"/>
          </a:xfrm>
          <a:prstGeom prst="rect">
            <a:avLst/>
          </a:prstGeom>
        </p:spPr>
        <p:txBody>
          <a:bodyPr lIns="90000" tIns="46800" rIns="90000" bIns="46800">
            <a:noAutofit/>
          </a:bodyPr>
          <a:lstStyle/>
          <a:p>
            <a:pPr>
              <a:lnSpc>
                <a:spcPct val="100000"/>
              </a:lnSpc>
            </a:pPr>
            <a:fld id="{BB1BB681-408A-4961-A580-1E16FC6D768A}" type="slidenum">
              <a:rPr lang="fr-FR" sz="1800" b="0" strike="noStrike" spc="-1">
                <a:solidFill>
                  <a:srgbClr val="000000"/>
                </a:solidFill>
                <a:latin typeface="Arial"/>
                <a:ea typeface="Arial"/>
              </a:rPr>
              <a:t>‹N°›</a:t>
            </a:fld>
            <a:endParaRPr lang="fr-FR" sz="18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 name="PlaceHolder 1"/>
          <p:cNvSpPr>
            <a:spLocks noGrp="1"/>
          </p:cNvSpPr>
          <p:nvPr>
            <p:ph type="title"/>
          </p:nvPr>
        </p:nvSpPr>
        <p:spPr>
          <a:xfrm>
            <a:off x="534600" y="302760"/>
            <a:ext cx="9621720" cy="1258920"/>
          </a:xfrm>
          <a:prstGeom prst="rect">
            <a:avLst/>
          </a:prstGeom>
        </p:spPr>
        <p:txBody>
          <a:bodyPr lIns="90000" tIns="46800" rIns="90000" bIns="46800" anchor="ctr" anchorCtr="1">
            <a:noAutofit/>
          </a:bodyPr>
          <a:lstStyle/>
          <a:p>
            <a:pPr algn="ctr">
              <a:lnSpc>
                <a:spcPct val="100000"/>
              </a:lnSpc>
            </a:pPr>
            <a:r>
              <a:rPr lang="fr-FR" sz="4400" b="0" strike="noStrike" spc="-1">
                <a:solidFill>
                  <a:srgbClr val="000000"/>
                </a:solidFill>
                <a:latin typeface="Arial"/>
              </a:rPr>
              <a:t>Modifiez le style du titre</a:t>
            </a:r>
            <a:endParaRPr lang="fr-FR" sz="4400" b="0" strike="noStrike" spc="-1">
              <a:latin typeface="Arial"/>
            </a:endParaRPr>
          </a:p>
        </p:txBody>
      </p:sp>
      <p:sp>
        <p:nvSpPr>
          <p:cNvPr id="82" name="PlaceHolder 2"/>
          <p:cNvSpPr>
            <a:spLocks noGrp="1"/>
          </p:cNvSpPr>
          <p:nvPr>
            <p:ph type="title"/>
          </p:nvPr>
        </p:nvSpPr>
        <p:spPr>
          <a:xfrm>
            <a:off x="534600" y="1763640"/>
            <a:ext cx="9621720" cy="4989600"/>
          </a:xfrm>
          <a:prstGeom prst="rect">
            <a:avLst/>
          </a:prstGeom>
        </p:spPr>
        <p:txBody>
          <a:bodyPr lIns="90000" tIns="46800" rIns="90000" bIns="46800">
            <a:noAutofit/>
          </a:bodyPr>
          <a:lstStyle/>
          <a:p>
            <a:pPr>
              <a:lnSpc>
                <a:spcPct val="100000"/>
              </a:lnSpc>
              <a:spcBef>
                <a:spcPts val="799"/>
              </a:spcBef>
            </a:pPr>
            <a:r>
              <a:rPr lang="fr-FR" sz="3200" b="0" strike="noStrike" spc="-1">
                <a:solidFill>
                  <a:srgbClr val="000000"/>
                </a:solidFill>
                <a:latin typeface="Arial"/>
              </a:rPr>
              <a:t>Modifier les styles du texte du masque</a:t>
            </a:r>
            <a:br/>
            <a:r>
              <a:rPr lang="fr-FR" sz="2400" b="0" strike="noStrike" spc="-1">
                <a:solidFill>
                  <a:srgbClr val="000000"/>
                </a:solidFill>
                <a:latin typeface="Calibri"/>
              </a:rPr>
              <a:t>Deuxième niveau</a:t>
            </a:r>
            <a:br/>
            <a:r>
              <a:rPr lang="fr-FR" sz="2000" b="0" strike="noStrike" spc="-1">
                <a:solidFill>
                  <a:srgbClr val="000000"/>
                </a:solidFill>
                <a:latin typeface="Calibri"/>
              </a:rPr>
              <a:t>Troisième niveau</a:t>
            </a:r>
            <a:br/>
            <a:r>
              <a:rPr lang="fr-FR" sz="1800" b="0" strike="noStrike" spc="-1">
                <a:solidFill>
                  <a:srgbClr val="000000"/>
                </a:solidFill>
                <a:latin typeface="Calibri"/>
              </a:rPr>
              <a:t>Quatrième niveau</a:t>
            </a:r>
            <a:br/>
            <a:r>
              <a:rPr lang="fr-FR" sz="1800" b="0" strike="noStrike" spc="-1">
                <a:solidFill>
                  <a:srgbClr val="000000"/>
                </a:solidFill>
                <a:latin typeface="Calibri"/>
              </a:rPr>
              <a:t>Cinquième niveau</a:t>
            </a:r>
            <a:endParaRPr lang="fr-FR" sz="1800" b="0" strike="noStrike" spc="-1">
              <a:latin typeface="Arial"/>
            </a:endParaRPr>
          </a:p>
        </p:txBody>
      </p:sp>
      <p:sp>
        <p:nvSpPr>
          <p:cNvPr id="83" name="PlaceHolder 3"/>
          <p:cNvSpPr>
            <a:spLocks noGrp="1"/>
          </p:cNvSpPr>
          <p:nvPr>
            <p:ph type="dt"/>
          </p:nvPr>
        </p:nvSpPr>
        <p:spPr>
          <a:xfrm>
            <a:off x="534960" y="6884640"/>
            <a:ext cx="2494080" cy="523800"/>
          </a:xfrm>
          <a:prstGeom prst="rect">
            <a:avLst/>
          </a:prstGeom>
        </p:spPr>
        <p:txBody>
          <a:bodyPr lIns="90000" tIns="46800" rIns="90000" bIns="46800">
            <a:noAutofit/>
          </a:bodyPr>
          <a:lstStyle/>
          <a:p>
            <a:endParaRPr lang="fr-FR" sz="2400" b="0" strike="noStrike" spc="-1">
              <a:latin typeface="Times New Roman"/>
            </a:endParaRPr>
          </a:p>
        </p:txBody>
      </p:sp>
      <p:sp>
        <p:nvSpPr>
          <p:cNvPr id="84" name="PlaceHolder 4"/>
          <p:cNvSpPr>
            <a:spLocks noGrp="1"/>
          </p:cNvSpPr>
          <p:nvPr>
            <p:ph type="ftr"/>
          </p:nvPr>
        </p:nvSpPr>
        <p:spPr>
          <a:xfrm>
            <a:off x="3652920" y="6884640"/>
            <a:ext cx="3386160" cy="523800"/>
          </a:xfrm>
          <a:prstGeom prst="rect">
            <a:avLst/>
          </a:prstGeom>
        </p:spPr>
        <p:txBody>
          <a:bodyPr lIns="90000" tIns="46800" rIns="90000" bIns="46800">
            <a:noAutofit/>
          </a:bodyPr>
          <a:lstStyle/>
          <a:p>
            <a:endParaRPr lang="fr-FR" sz="2400" b="0" strike="noStrike" spc="-1">
              <a:latin typeface="Times New Roman"/>
            </a:endParaRPr>
          </a:p>
        </p:txBody>
      </p:sp>
      <p:sp>
        <p:nvSpPr>
          <p:cNvPr id="85" name="PlaceHolder 5"/>
          <p:cNvSpPr>
            <a:spLocks noGrp="1"/>
          </p:cNvSpPr>
          <p:nvPr>
            <p:ph type="sldNum"/>
          </p:nvPr>
        </p:nvSpPr>
        <p:spPr>
          <a:xfrm>
            <a:off x="7662600" y="6884640"/>
            <a:ext cx="2493720" cy="523800"/>
          </a:xfrm>
          <a:prstGeom prst="rect">
            <a:avLst/>
          </a:prstGeom>
        </p:spPr>
        <p:txBody>
          <a:bodyPr lIns="90000" tIns="46800" rIns="90000" bIns="46800">
            <a:noAutofit/>
          </a:bodyPr>
          <a:lstStyle/>
          <a:p>
            <a:pPr>
              <a:lnSpc>
                <a:spcPct val="100000"/>
              </a:lnSpc>
            </a:pPr>
            <a:fld id="{654E257B-EADF-4B48-BC2C-557F339CDA50}" type="slidenum">
              <a:rPr lang="fr-FR" sz="1800" b="0" strike="noStrike" spc="-1">
                <a:solidFill>
                  <a:srgbClr val="000000"/>
                </a:solidFill>
                <a:latin typeface="Arial"/>
                <a:ea typeface="Arial"/>
              </a:rPr>
              <a:t>‹N°›</a:t>
            </a:fld>
            <a:endParaRPr lang="fr-FR" sz="18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 name="PlaceHolder 1"/>
          <p:cNvSpPr>
            <a:spLocks noGrp="1"/>
          </p:cNvSpPr>
          <p:nvPr>
            <p:ph type="title"/>
          </p:nvPr>
        </p:nvSpPr>
        <p:spPr>
          <a:xfrm>
            <a:off x="730080" y="1884240"/>
            <a:ext cx="9220320" cy="3144960"/>
          </a:xfrm>
          <a:prstGeom prst="rect">
            <a:avLst/>
          </a:prstGeom>
        </p:spPr>
        <p:txBody>
          <a:bodyPr lIns="90000" tIns="46800" rIns="90000" bIns="46800" anchor="b" anchorCtr="1">
            <a:noAutofit/>
          </a:bodyPr>
          <a:lstStyle/>
          <a:p>
            <a:pPr algn="ctr">
              <a:lnSpc>
                <a:spcPct val="100000"/>
              </a:lnSpc>
            </a:pPr>
            <a:r>
              <a:rPr lang="fr-FR" sz="6000" b="0" strike="noStrike" spc="-1">
                <a:solidFill>
                  <a:srgbClr val="000000"/>
                </a:solidFill>
                <a:latin typeface="Arial"/>
              </a:rPr>
              <a:t>Modifiez le style du titre</a:t>
            </a:r>
            <a:endParaRPr lang="fr-FR" sz="6000" b="0" strike="noStrike" spc="-1">
              <a:latin typeface="Arial"/>
            </a:endParaRPr>
          </a:p>
        </p:txBody>
      </p:sp>
      <p:sp>
        <p:nvSpPr>
          <p:cNvPr id="123" name="PlaceHolder 2"/>
          <p:cNvSpPr>
            <a:spLocks noGrp="1"/>
          </p:cNvSpPr>
          <p:nvPr>
            <p:ph type="body"/>
          </p:nvPr>
        </p:nvSpPr>
        <p:spPr>
          <a:xfrm>
            <a:off x="730080" y="5059440"/>
            <a:ext cx="9220320" cy="1652760"/>
          </a:xfrm>
          <a:prstGeom prst="rect">
            <a:avLst/>
          </a:prstGeom>
        </p:spPr>
        <p:txBody>
          <a:bodyPr lIns="90000" tIns="46800" rIns="90000" bIns="46800">
            <a:normAutofit/>
          </a:bodyPr>
          <a:lstStyle/>
          <a:p>
            <a:pPr marL="432000" indent="-324000">
              <a:lnSpc>
                <a:spcPct val="100000"/>
              </a:lnSpc>
              <a:spcBef>
                <a:spcPts val="799"/>
              </a:spcBef>
              <a:buClr>
                <a:srgbClr val="000000"/>
              </a:buClr>
              <a:buSzPct val="45000"/>
              <a:buFont typeface="Wingdings" charset="2"/>
              <a:buChar char=""/>
            </a:pPr>
            <a:r>
              <a:rPr lang="fr-FR" sz="2400" b="0" strike="noStrike" spc="-1">
                <a:solidFill>
                  <a:srgbClr val="898989"/>
                </a:solidFill>
                <a:latin typeface="Arial"/>
              </a:rPr>
              <a:t>Modifier les styles du texte du masque</a:t>
            </a:r>
            <a:endParaRPr lang="fr-FR" sz="2400" b="0" strike="noStrike" spc="-1">
              <a:latin typeface="Arial"/>
            </a:endParaRPr>
          </a:p>
        </p:txBody>
      </p:sp>
      <p:sp>
        <p:nvSpPr>
          <p:cNvPr id="124" name="PlaceHolder 3"/>
          <p:cNvSpPr>
            <a:spLocks noGrp="1"/>
          </p:cNvSpPr>
          <p:nvPr>
            <p:ph type="dt"/>
          </p:nvPr>
        </p:nvSpPr>
        <p:spPr>
          <a:xfrm>
            <a:off x="534960" y="6884640"/>
            <a:ext cx="2494080" cy="523800"/>
          </a:xfrm>
          <a:prstGeom prst="rect">
            <a:avLst/>
          </a:prstGeom>
        </p:spPr>
        <p:txBody>
          <a:bodyPr lIns="90000" tIns="46800" rIns="90000" bIns="46800">
            <a:noAutofit/>
          </a:bodyPr>
          <a:lstStyle/>
          <a:p>
            <a:endParaRPr lang="fr-FR" sz="2400" b="0" strike="noStrike" spc="-1">
              <a:latin typeface="Times New Roman"/>
            </a:endParaRPr>
          </a:p>
        </p:txBody>
      </p:sp>
      <p:sp>
        <p:nvSpPr>
          <p:cNvPr id="125" name="PlaceHolder 4"/>
          <p:cNvSpPr>
            <a:spLocks noGrp="1"/>
          </p:cNvSpPr>
          <p:nvPr>
            <p:ph type="ftr"/>
          </p:nvPr>
        </p:nvSpPr>
        <p:spPr>
          <a:xfrm>
            <a:off x="3652920" y="6884640"/>
            <a:ext cx="3386160" cy="523800"/>
          </a:xfrm>
          <a:prstGeom prst="rect">
            <a:avLst/>
          </a:prstGeom>
        </p:spPr>
        <p:txBody>
          <a:bodyPr lIns="90000" tIns="46800" rIns="90000" bIns="46800">
            <a:noAutofit/>
          </a:bodyPr>
          <a:lstStyle/>
          <a:p>
            <a:endParaRPr lang="fr-FR" sz="2400" b="0" strike="noStrike" spc="-1">
              <a:latin typeface="Times New Roman"/>
            </a:endParaRPr>
          </a:p>
        </p:txBody>
      </p:sp>
      <p:sp>
        <p:nvSpPr>
          <p:cNvPr id="126" name="PlaceHolder 5"/>
          <p:cNvSpPr>
            <a:spLocks noGrp="1"/>
          </p:cNvSpPr>
          <p:nvPr>
            <p:ph type="sldNum"/>
          </p:nvPr>
        </p:nvSpPr>
        <p:spPr>
          <a:xfrm>
            <a:off x="7662600" y="6884640"/>
            <a:ext cx="2493720" cy="523800"/>
          </a:xfrm>
          <a:prstGeom prst="rect">
            <a:avLst/>
          </a:prstGeom>
        </p:spPr>
        <p:txBody>
          <a:bodyPr lIns="90000" tIns="46800" rIns="90000" bIns="46800">
            <a:noAutofit/>
          </a:bodyPr>
          <a:lstStyle/>
          <a:p>
            <a:pPr>
              <a:lnSpc>
                <a:spcPct val="100000"/>
              </a:lnSpc>
            </a:pPr>
            <a:fld id="{DFB21D07-89D7-47E6-AF21-A8DF965A116D}" type="slidenum">
              <a:rPr lang="fr-FR" sz="1800" b="0" strike="noStrike" spc="-1">
                <a:solidFill>
                  <a:srgbClr val="000000"/>
                </a:solidFill>
                <a:latin typeface="Arial"/>
                <a:ea typeface="Arial"/>
              </a:rPr>
              <a:t>‹N°›</a:t>
            </a:fld>
            <a:endParaRPr lang="fr-FR" sz="18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 name="PlaceHolder 1"/>
          <p:cNvSpPr>
            <a:spLocks noGrp="1"/>
          </p:cNvSpPr>
          <p:nvPr>
            <p:ph type="title"/>
          </p:nvPr>
        </p:nvSpPr>
        <p:spPr>
          <a:xfrm>
            <a:off x="534600" y="302760"/>
            <a:ext cx="9621720" cy="1258920"/>
          </a:xfrm>
          <a:prstGeom prst="rect">
            <a:avLst/>
          </a:prstGeom>
        </p:spPr>
        <p:txBody>
          <a:bodyPr lIns="90000" tIns="46800" rIns="90000" bIns="46800" anchor="ctr" anchorCtr="1">
            <a:noAutofit/>
          </a:bodyPr>
          <a:lstStyle/>
          <a:p>
            <a:pPr algn="ctr">
              <a:lnSpc>
                <a:spcPct val="100000"/>
              </a:lnSpc>
            </a:pPr>
            <a:r>
              <a:rPr lang="fr-FR" sz="4400" b="0" strike="noStrike" spc="-1">
                <a:solidFill>
                  <a:srgbClr val="000000"/>
                </a:solidFill>
                <a:latin typeface="Arial"/>
              </a:rPr>
              <a:t>Modifiez le style du titre</a:t>
            </a:r>
            <a:endParaRPr lang="fr-FR" sz="4400" b="0" strike="noStrike" spc="-1">
              <a:latin typeface="Arial"/>
            </a:endParaRPr>
          </a:p>
        </p:txBody>
      </p:sp>
      <p:sp>
        <p:nvSpPr>
          <p:cNvPr id="164" name="PlaceHolder 2"/>
          <p:cNvSpPr>
            <a:spLocks noGrp="1"/>
          </p:cNvSpPr>
          <p:nvPr>
            <p:ph type="title"/>
          </p:nvPr>
        </p:nvSpPr>
        <p:spPr>
          <a:xfrm>
            <a:off x="534960" y="1763640"/>
            <a:ext cx="4734000" cy="4989600"/>
          </a:xfrm>
          <a:prstGeom prst="rect">
            <a:avLst/>
          </a:prstGeom>
        </p:spPr>
        <p:txBody>
          <a:bodyPr lIns="90000" tIns="46800" rIns="90000" bIns="46800">
            <a:noAutofit/>
          </a:bodyPr>
          <a:lstStyle/>
          <a:p>
            <a:pPr>
              <a:lnSpc>
                <a:spcPct val="100000"/>
              </a:lnSpc>
              <a:spcBef>
                <a:spcPts val="799"/>
              </a:spcBef>
            </a:pPr>
            <a:r>
              <a:rPr lang="fr-FR" sz="3200" b="0" strike="noStrike" spc="-1">
                <a:solidFill>
                  <a:srgbClr val="000000"/>
                </a:solidFill>
                <a:latin typeface="Arial"/>
              </a:rPr>
              <a:t>Modifier les styles du texte du masque</a:t>
            </a:r>
            <a:br/>
            <a:r>
              <a:rPr lang="fr-FR" sz="2400" b="0" strike="noStrike" spc="-1">
                <a:solidFill>
                  <a:srgbClr val="000000"/>
                </a:solidFill>
                <a:latin typeface="Calibri"/>
              </a:rPr>
              <a:t>Deuxième niveau</a:t>
            </a:r>
            <a:br/>
            <a:r>
              <a:rPr lang="fr-FR" sz="2000" b="0" strike="noStrike" spc="-1">
                <a:solidFill>
                  <a:srgbClr val="000000"/>
                </a:solidFill>
                <a:latin typeface="Calibri"/>
              </a:rPr>
              <a:t>Troisième niveau</a:t>
            </a:r>
            <a:br/>
            <a:r>
              <a:rPr lang="fr-FR" sz="1800" b="0" strike="noStrike" spc="-1">
                <a:solidFill>
                  <a:srgbClr val="000000"/>
                </a:solidFill>
                <a:latin typeface="Calibri"/>
              </a:rPr>
              <a:t>Quatrième niveau</a:t>
            </a:r>
            <a:br/>
            <a:r>
              <a:rPr lang="fr-FR" sz="1800" b="0" strike="noStrike" spc="-1">
                <a:solidFill>
                  <a:srgbClr val="000000"/>
                </a:solidFill>
                <a:latin typeface="Calibri"/>
              </a:rPr>
              <a:t>Cinquième niveau</a:t>
            </a:r>
            <a:endParaRPr lang="fr-FR" sz="1800" b="0" strike="noStrike" spc="-1">
              <a:latin typeface="Arial"/>
            </a:endParaRPr>
          </a:p>
        </p:txBody>
      </p:sp>
      <p:sp>
        <p:nvSpPr>
          <p:cNvPr id="165" name="PlaceHolder 3"/>
          <p:cNvSpPr>
            <a:spLocks noGrp="1"/>
          </p:cNvSpPr>
          <p:nvPr>
            <p:ph type="title"/>
          </p:nvPr>
        </p:nvSpPr>
        <p:spPr>
          <a:xfrm>
            <a:off x="5421240" y="1763640"/>
            <a:ext cx="4735440" cy="4989600"/>
          </a:xfrm>
          <a:prstGeom prst="rect">
            <a:avLst/>
          </a:prstGeom>
        </p:spPr>
        <p:txBody>
          <a:bodyPr lIns="90000" tIns="46800" rIns="90000" bIns="46800">
            <a:noAutofit/>
          </a:bodyPr>
          <a:lstStyle/>
          <a:p>
            <a:pPr>
              <a:lnSpc>
                <a:spcPct val="100000"/>
              </a:lnSpc>
              <a:spcBef>
                <a:spcPts val="799"/>
              </a:spcBef>
            </a:pPr>
            <a:r>
              <a:rPr lang="fr-FR" sz="3200" b="0" strike="noStrike" spc="-1">
                <a:solidFill>
                  <a:srgbClr val="000000"/>
                </a:solidFill>
                <a:latin typeface="Arial"/>
              </a:rPr>
              <a:t>Modifier les styles du texte du masque</a:t>
            </a:r>
            <a:br/>
            <a:r>
              <a:rPr lang="fr-FR" sz="2400" b="0" strike="noStrike" spc="-1">
                <a:solidFill>
                  <a:srgbClr val="000000"/>
                </a:solidFill>
                <a:latin typeface="Calibri"/>
              </a:rPr>
              <a:t>Deuxième niveau</a:t>
            </a:r>
            <a:br/>
            <a:r>
              <a:rPr lang="fr-FR" sz="2000" b="0" strike="noStrike" spc="-1">
                <a:solidFill>
                  <a:srgbClr val="000000"/>
                </a:solidFill>
                <a:latin typeface="Calibri"/>
              </a:rPr>
              <a:t>Troisième niveau</a:t>
            </a:r>
            <a:br/>
            <a:r>
              <a:rPr lang="fr-FR" sz="1800" b="0" strike="noStrike" spc="-1">
                <a:solidFill>
                  <a:srgbClr val="000000"/>
                </a:solidFill>
                <a:latin typeface="Calibri"/>
              </a:rPr>
              <a:t>Quatrième niveau</a:t>
            </a:r>
            <a:br/>
            <a:r>
              <a:rPr lang="fr-FR" sz="1800" b="0" strike="noStrike" spc="-1">
                <a:solidFill>
                  <a:srgbClr val="000000"/>
                </a:solidFill>
                <a:latin typeface="Calibri"/>
              </a:rPr>
              <a:t>Cinquième niveau</a:t>
            </a:r>
            <a:endParaRPr lang="fr-FR" sz="1800" b="0" strike="noStrike" spc="-1">
              <a:latin typeface="Arial"/>
            </a:endParaRPr>
          </a:p>
        </p:txBody>
      </p:sp>
      <p:sp>
        <p:nvSpPr>
          <p:cNvPr id="166" name="PlaceHolder 4"/>
          <p:cNvSpPr>
            <a:spLocks noGrp="1"/>
          </p:cNvSpPr>
          <p:nvPr>
            <p:ph type="dt"/>
          </p:nvPr>
        </p:nvSpPr>
        <p:spPr>
          <a:xfrm>
            <a:off x="534960" y="6884640"/>
            <a:ext cx="2494080" cy="523800"/>
          </a:xfrm>
          <a:prstGeom prst="rect">
            <a:avLst/>
          </a:prstGeom>
        </p:spPr>
        <p:txBody>
          <a:bodyPr lIns="90000" tIns="46800" rIns="90000" bIns="46800">
            <a:noAutofit/>
          </a:bodyPr>
          <a:lstStyle/>
          <a:p>
            <a:endParaRPr lang="fr-FR" sz="2400" b="0" strike="noStrike" spc="-1">
              <a:latin typeface="Times New Roman"/>
            </a:endParaRPr>
          </a:p>
        </p:txBody>
      </p:sp>
      <p:sp>
        <p:nvSpPr>
          <p:cNvPr id="167" name="PlaceHolder 5"/>
          <p:cNvSpPr>
            <a:spLocks noGrp="1"/>
          </p:cNvSpPr>
          <p:nvPr>
            <p:ph type="ftr"/>
          </p:nvPr>
        </p:nvSpPr>
        <p:spPr>
          <a:xfrm>
            <a:off x="3652920" y="6884640"/>
            <a:ext cx="3386160" cy="523800"/>
          </a:xfrm>
          <a:prstGeom prst="rect">
            <a:avLst/>
          </a:prstGeom>
        </p:spPr>
        <p:txBody>
          <a:bodyPr lIns="90000" tIns="46800" rIns="90000" bIns="46800">
            <a:noAutofit/>
          </a:bodyPr>
          <a:lstStyle/>
          <a:p>
            <a:endParaRPr lang="fr-FR" sz="2400" b="0" strike="noStrike" spc="-1">
              <a:latin typeface="Times New Roman"/>
            </a:endParaRPr>
          </a:p>
        </p:txBody>
      </p:sp>
      <p:sp>
        <p:nvSpPr>
          <p:cNvPr id="168" name="PlaceHolder 6"/>
          <p:cNvSpPr>
            <a:spLocks noGrp="1"/>
          </p:cNvSpPr>
          <p:nvPr>
            <p:ph type="sldNum"/>
          </p:nvPr>
        </p:nvSpPr>
        <p:spPr>
          <a:xfrm>
            <a:off x="7662600" y="6884640"/>
            <a:ext cx="2493720" cy="523800"/>
          </a:xfrm>
          <a:prstGeom prst="rect">
            <a:avLst/>
          </a:prstGeom>
        </p:spPr>
        <p:txBody>
          <a:bodyPr lIns="90000" tIns="46800" rIns="90000" bIns="46800">
            <a:noAutofit/>
          </a:bodyPr>
          <a:lstStyle/>
          <a:p>
            <a:pPr>
              <a:lnSpc>
                <a:spcPct val="100000"/>
              </a:lnSpc>
            </a:pPr>
            <a:fld id="{E16740EE-9B3D-4A74-8DA2-41A857B326B9}" type="slidenum">
              <a:rPr lang="fr-FR" sz="1800" b="0" strike="noStrike" spc="-1">
                <a:solidFill>
                  <a:srgbClr val="000000"/>
                </a:solidFill>
                <a:latin typeface="Arial"/>
                <a:ea typeface="Arial"/>
              </a:rPr>
              <a:t>‹N°›</a:t>
            </a:fld>
            <a:endParaRPr lang="fr-FR" sz="18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 name="PlaceHolder 1"/>
          <p:cNvSpPr>
            <a:spLocks noGrp="1"/>
          </p:cNvSpPr>
          <p:nvPr>
            <p:ph type="title"/>
          </p:nvPr>
        </p:nvSpPr>
        <p:spPr>
          <a:xfrm>
            <a:off x="736560" y="403200"/>
            <a:ext cx="9221760" cy="1460520"/>
          </a:xfrm>
          <a:prstGeom prst="rect">
            <a:avLst/>
          </a:prstGeom>
        </p:spPr>
        <p:txBody>
          <a:bodyPr lIns="90000" tIns="46800" rIns="90000" bIns="46800" anchor="ctr" anchorCtr="1">
            <a:noAutofit/>
          </a:bodyPr>
          <a:lstStyle/>
          <a:p>
            <a:pPr algn="ctr">
              <a:lnSpc>
                <a:spcPct val="100000"/>
              </a:lnSpc>
            </a:pPr>
            <a:r>
              <a:rPr lang="fr-FR" sz="4400" b="0" strike="noStrike" spc="-1">
                <a:solidFill>
                  <a:srgbClr val="000000"/>
                </a:solidFill>
                <a:latin typeface="Arial"/>
              </a:rPr>
              <a:t>Modifiez le style du titre</a:t>
            </a:r>
            <a:endParaRPr lang="fr-FR" sz="4400" b="0" strike="noStrike" spc="-1">
              <a:latin typeface="Arial"/>
            </a:endParaRPr>
          </a:p>
        </p:txBody>
      </p:sp>
      <p:sp>
        <p:nvSpPr>
          <p:cNvPr id="206" name="PlaceHolder 2"/>
          <p:cNvSpPr>
            <a:spLocks noGrp="1"/>
          </p:cNvSpPr>
          <p:nvPr>
            <p:ph type="body"/>
          </p:nvPr>
        </p:nvSpPr>
        <p:spPr>
          <a:xfrm>
            <a:off x="736560" y="1852560"/>
            <a:ext cx="4522680" cy="907920"/>
          </a:xfrm>
          <a:prstGeom prst="rect">
            <a:avLst/>
          </a:prstGeom>
        </p:spPr>
        <p:txBody>
          <a:bodyPr lIns="90000" tIns="46800" rIns="90000" bIns="46800" anchor="b">
            <a:normAutofit/>
          </a:bodyPr>
          <a:lstStyle/>
          <a:p>
            <a:pPr marL="432000" indent="-324000">
              <a:lnSpc>
                <a:spcPct val="100000"/>
              </a:lnSpc>
              <a:spcBef>
                <a:spcPts val="799"/>
              </a:spcBef>
              <a:buClr>
                <a:srgbClr val="000000"/>
              </a:buClr>
              <a:buSzPct val="45000"/>
              <a:buFont typeface="Wingdings" charset="2"/>
              <a:buChar char=""/>
            </a:pPr>
            <a:r>
              <a:rPr lang="fr-FR" sz="2400" b="1" strike="noStrike" spc="-1">
                <a:solidFill>
                  <a:srgbClr val="000000"/>
                </a:solidFill>
                <a:latin typeface="Arial"/>
              </a:rPr>
              <a:t>Modifier les styles du texte du masque</a:t>
            </a:r>
            <a:endParaRPr lang="fr-FR" sz="2400" b="0" strike="noStrike" spc="-1">
              <a:latin typeface="Arial"/>
            </a:endParaRPr>
          </a:p>
        </p:txBody>
      </p:sp>
      <p:sp>
        <p:nvSpPr>
          <p:cNvPr id="207" name="PlaceHolder 3"/>
          <p:cNvSpPr>
            <a:spLocks noGrp="1"/>
          </p:cNvSpPr>
          <p:nvPr>
            <p:ph type="title"/>
          </p:nvPr>
        </p:nvSpPr>
        <p:spPr>
          <a:xfrm>
            <a:off x="736560" y="2760840"/>
            <a:ext cx="4522680" cy="4062240"/>
          </a:xfrm>
          <a:prstGeom prst="rect">
            <a:avLst/>
          </a:prstGeom>
        </p:spPr>
        <p:txBody>
          <a:bodyPr lIns="90000" tIns="46800" rIns="90000" bIns="46800">
            <a:noAutofit/>
          </a:bodyPr>
          <a:lstStyle/>
          <a:p>
            <a:pPr>
              <a:lnSpc>
                <a:spcPct val="100000"/>
              </a:lnSpc>
              <a:spcBef>
                <a:spcPts val="799"/>
              </a:spcBef>
            </a:pPr>
            <a:r>
              <a:rPr lang="fr-FR" sz="3200" b="0" strike="noStrike" spc="-1">
                <a:solidFill>
                  <a:srgbClr val="000000"/>
                </a:solidFill>
                <a:latin typeface="Arial"/>
              </a:rPr>
              <a:t>Modifier les styles du texte du masque</a:t>
            </a:r>
            <a:br/>
            <a:r>
              <a:rPr lang="fr-FR" sz="2400" b="0" strike="noStrike" spc="-1">
                <a:solidFill>
                  <a:srgbClr val="000000"/>
                </a:solidFill>
                <a:latin typeface="Calibri"/>
              </a:rPr>
              <a:t>Deuxième niveau</a:t>
            </a:r>
            <a:br/>
            <a:r>
              <a:rPr lang="fr-FR" sz="2000" b="0" strike="noStrike" spc="-1">
                <a:solidFill>
                  <a:srgbClr val="000000"/>
                </a:solidFill>
                <a:latin typeface="Calibri"/>
              </a:rPr>
              <a:t>Troisième niveau</a:t>
            </a:r>
            <a:br/>
            <a:r>
              <a:rPr lang="fr-FR" sz="1800" b="0" strike="noStrike" spc="-1">
                <a:solidFill>
                  <a:srgbClr val="000000"/>
                </a:solidFill>
                <a:latin typeface="Calibri"/>
              </a:rPr>
              <a:t>Quatrième niveau</a:t>
            </a:r>
            <a:br/>
            <a:r>
              <a:rPr lang="fr-FR" sz="1800" b="0" strike="noStrike" spc="-1">
                <a:solidFill>
                  <a:srgbClr val="000000"/>
                </a:solidFill>
                <a:latin typeface="Calibri"/>
              </a:rPr>
              <a:t>Cinquième niveau</a:t>
            </a:r>
            <a:endParaRPr lang="fr-FR" sz="1800" b="0" strike="noStrike" spc="-1">
              <a:latin typeface="Arial"/>
            </a:endParaRPr>
          </a:p>
        </p:txBody>
      </p:sp>
      <p:sp>
        <p:nvSpPr>
          <p:cNvPr id="208" name="PlaceHolder 4"/>
          <p:cNvSpPr>
            <a:spLocks noGrp="1"/>
          </p:cNvSpPr>
          <p:nvPr>
            <p:ph type="body"/>
          </p:nvPr>
        </p:nvSpPr>
        <p:spPr>
          <a:xfrm>
            <a:off x="5413320" y="1852560"/>
            <a:ext cx="4545000" cy="907920"/>
          </a:xfrm>
          <a:prstGeom prst="rect">
            <a:avLst/>
          </a:prstGeom>
        </p:spPr>
        <p:txBody>
          <a:bodyPr lIns="90000" tIns="46800" rIns="90000" bIns="46800" anchor="b">
            <a:normAutofit/>
          </a:bodyPr>
          <a:lstStyle/>
          <a:p>
            <a:pPr>
              <a:lnSpc>
                <a:spcPct val="100000"/>
              </a:lnSpc>
              <a:spcBef>
                <a:spcPts val="799"/>
              </a:spcBef>
            </a:pPr>
            <a:r>
              <a:rPr lang="fr-FR" sz="2400" b="1" strike="noStrike" spc="-1">
                <a:solidFill>
                  <a:srgbClr val="000000"/>
                </a:solidFill>
                <a:latin typeface="Arial"/>
              </a:rPr>
              <a:t>Modifier les styles du texte du masque</a:t>
            </a:r>
            <a:endParaRPr lang="fr-FR" sz="2400" b="0" strike="noStrike" spc="-1">
              <a:latin typeface="Arial"/>
            </a:endParaRPr>
          </a:p>
        </p:txBody>
      </p:sp>
      <p:sp>
        <p:nvSpPr>
          <p:cNvPr id="209" name="PlaceHolder 5"/>
          <p:cNvSpPr>
            <a:spLocks noGrp="1"/>
          </p:cNvSpPr>
          <p:nvPr>
            <p:ph type="title"/>
          </p:nvPr>
        </p:nvSpPr>
        <p:spPr>
          <a:xfrm>
            <a:off x="5413320" y="2760840"/>
            <a:ext cx="4545000" cy="4062240"/>
          </a:xfrm>
          <a:prstGeom prst="rect">
            <a:avLst/>
          </a:prstGeom>
        </p:spPr>
        <p:txBody>
          <a:bodyPr lIns="90000" tIns="46800" rIns="90000" bIns="46800">
            <a:noAutofit/>
          </a:bodyPr>
          <a:lstStyle/>
          <a:p>
            <a:pPr>
              <a:lnSpc>
                <a:spcPct val="100000"/>
              </a:lnSpc>
              <a:spcBef>
                <a:spcPts val="799"/>
              </a:spcBef>
            </a:pPr>
            <a:r>
              <a:rPr lang="fr-FR" sz="3200" b="0" strike="noStrike" spc="-1">
                <a:solidFill>
                  <a:srgbClr val="000000"/>
                </a:solidFill>
                <a:latin typeface="Arial"/>
              </a:rPr>
              <a:t>Modifier les styles du texte du masque</a:t>
            </a:r>
            <a:br/>
            <a:r>
              <a:rPr lang="fr-FR" sz="2400" b="0" strike="noStrike" spc="-1">
                <a:solidFill>
                  <a:srgbClr val="000000"/>
                </a:solidFill>
                <a:latin typeface="Calibri"/>
              </a:rPr>
              <a:t>Deuxième niveau</a:t>
            </a:r>
            <a:br/>
            <a:r>
              <a:rPr lang="fr-FR" sz="2000" b="0" strike="noStrike" spc="-1">
                <a:solidFill>
                  <a:srgbClr val="000000"/>
                </a:solidFill>
                <a:latin typeface="Calibri"/>
              </a:rPr>
              <a:t>Troisième niveau</a:t>
            </a:r>
            <a:br/>
            <a:r>
              <a:rPr lang="fr-FR" sz="1800" b="0" strike="noStrike" spc="-1">
                <a:solidFill>
                  <a:srgbClr val="000000"/>
                </a:solidFill>
                <a:latin typeface="Calibri"/>
              </a:rPr>
              <a:t>Quatrième niveau</a:t>
            </a:r>
            <a:br/>
            <a:r>
              <a:rPr lang="fr-FR" sz="1800" b="0" strike="noStrike" spc="-1">
                <a:solidFill>
                  <a:srgbClr val="000000"/>
                </a:solidFill>
                <a:latin typeface="Calibri"/>
              </a:rPr>
              <a:t>Cinquième niveau</a:t>
            </a:r>
            <a:endParaRPr lang="fr-FR" sz="1800" b="0" strike="noStrike" spc="-1">
              <a:latin typeface="Arial"/>
            </a:endParaRPr>
          </a:p>
        </p:txBody>
      </p:sp>
      <p:sp>
        <p:nvSpPr>
          <p:cNvPr id="210" name="PlaceHolder 6"/>
          <p:cNvSpPr>
            <a:spLocks noGrp="1"/>
          </p:cNvSpPr>
          <p:nvPr>
            <p:ph type="dt"/>
          </p:nvPr>
        </p:nvSpPr>
        <p:spPr>
          <a:xfrm>
            <a:off x="534960" y="6884640"/>
            <a:ext cx="2494080" cy="523800"/>
          </a:xfrm>
          <a:prstGeom prst="rect">
            <a:avLst/>
          </a:prstGeom>
        </p:spPr>
        <p:txBody>
          <a:bodyPr lIns="90000" tIns="46800" rIns="90000" bIns="46800">
            <a:noAutofit/>
          </a:bodyPr>
          <a:lstStyle/>
          <a:p>
            <a:endParaRPr lang="fr-FR" sz="2400" b="0" strike="noStrike" spc="-1">
              <a:latin typeface="Times New Roman"/>
            </a:endParaRPr>
          </a:p>
        </p:txBody>
      </p:sp>
      <p:sp>
        <p:nvSpPr>
          <p:cNvPr id="211" name="PlaceHolder 7"/>
          <p:cNvSpPr>
            <a:spLocks noGrp="1"/>
          </p:cNvSpPr>
          <p:nvPr>
            <p:ph type="ftr"/>
          </p:nvPr>
        </p:nvSpPr>
        <p:spPr>
          <a:xfrm>
            <a:off x="3652920" y="6884640"/>
            <a:ext cx="3386160" cy="523800"/>
          </a:xfrm>
          <a:prstGeom prst="rect">
            <a:avLst/>
          </a:prstGeom>
        </p:spPr>
        <p:txBody>
          <a:bodyPr lIns="90000" tIns="46800" rIns="90000" bIns="46800">
            <a:noAutofit/>
          </a:bodyPr>
          <a:lstStyle/>
          <a:p>
            <a:endParaRPr lang="fr-FR" sz="2400" b="0" strike="noStrike" spc="-1">
              <a:latin typeface="Times New Roman"/>
            </a:endParaRPr>
          </a:p>
        </p:txBody>
      </p:sp>
      <p:sp>
        <p:nvSpPr>
          <p:cNvPr id="212" name="PlaceHolder 8"/>
          <p:cNvSpPr>
            <a:spLocks noGrp="1"/>
          </p:cNvSpPr>
          <p:nvPr>
            <p:ph type="sldNum"/>
          </p:nvPr>
        </p:nvSpPr>
        <p:spPr>
          <a:xfrm>
            <a:off x="7662600" y="6884640"/>
            <a:ext cx="2493720" cy="523800"/>
          </a:xfrm>
          <a:prstGeom prst="rect">
            <a:avLst/>
          </a:prstGeom>
        </p:spPr>
        <p:txBody>
          <a:bodyPr lIns="90000" tIns="46800" rIns="90000" bIns="46800">
            <a:noAutofit/>
          </a:bodyPr>
          <a:lstStyle/>
          <a:p>
            <a:pPr>
              <a:lnSpc>
                <a:spcPct val="100000"/>
              </a:lnSpc>
            </a:pPr>
            <a:fld id="{372C86C8-EAE7-4A64-8C9A-B19C684790EF}" type="slidenum">
              <a:rPr lang="fr-FR" sz="1800" b="0" strike="noStrike" spc="-1">
                <a:solidFill>
                  <a:srgbClr val="000000"/>
                </a:solidFill>
                <a:latin typeface="Arial"/>
                <a:ea typeface="Arial"/>
              </a:rPr>
              <a:t>‹N°›</a:t>
            </a:fld>
            <a:endParaRPr lang="fr-FR" sz="18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9" name="PlaceHolder 1"/>
          <p:cNvSpPr>
            <a:spLocks noGrp="1"/>
          </p:cNvSpPr>
          <p:nvPr>
            <p:ph type="title"/>
          </p:nvPr>
        </p:nvSpPr>
        <p:spPr>
          <a:xfrm>
            <a:off x="534600" y="302760"/>
            <a:ext cx="9621720" cy="1258920"/>
          </a:xfrm>
          <a:prstGeom prst="rect">
            <a:avLst/>
          </a:prstGeom>
        </p:spPr>
        <p:txBody>
          <a:bodyPr lIns="90000" tIns="46800" rIns="90000" bIns="46800" anchor="ctr" anchorCtr="1">
            <a:noAutofit/>
          </a:bodyPr>
          <a:lstStyle/>
          <a:p>
            <a:pPr algn="ctr">
              <a:lnSpc>
                <a:spcPct val="100000"/>
              </a:lnSpc>
            </a:pPr>
            <a:r>
              <a:rPr lang="fr-FR" sz="4400" b="0" strike="noStrike" spc="-1">
                <a:solidFill>
                  <a:srgbClr val="000000"/>
                </a:solidFill>
                <a:latin typeface="Arial"/>
              </a:rPr>
              <a:t>Modifiez le style du titre</a:t>
            </a:r>
            <a:endParaRPr lang="fr-FR" sz="4400" b="0" strike="noStrike" spc="-1">
              <a:latin typeface="Arial"/>
            </a:endParaRPr>
          </a:p>
        </p:txBody>
      </p:sp>
      <p:sp>
        <p:nvSpPr>
          <p:cNvPr id="250" name="PlaceHolder 2"/>
          <p:cNvSpPr>
            <a:spLocks noGrp="1"/>
          </p:cNvSpPr>
          <p:nvPr>
            <p:ph type="dt"/>
          </p:nvPr>
        </p:nvSpPr>
        <p:spPr>
          <a:xfrm>
            <a:off x="534960" y="6884640"/>
            <a:ext cx="2494080" cy="523800"/>
          </a:xfrm>
          <a:prstGeom prst="rect">
            <a:avLst/>
          </a:prstGeom>
        </p:spPr>
        <p:txBody>
          <a:bodyPr lIns="90000" tIns="46800" rIns="90000" bIns="46800">
            <a:noAutofit/>
          </a:bodyPr>
          <a:lstStyle/>
          <a:p>
            <a:endParaRPr lang="fr-FR" sz="2400" b="0" strike="noStrike" spc="-1">
              <a:latin typeface="Times New Roman"/>
            </a:endParaRPr>
          </a:p>
        </p:txBody>
      </p:sp>
      <p:sp>
        <p:nvSpPr>
          <p:cNvPr id="251" name="PlaceHolder 3"/>
          <p:cNvSpPr>
            <a:spLocks noGrp="1"/>
          </p:cNvSpPr>
          <p:nvPr>
            <p:ph type="ftr"/>
          </p:nvPr>
        </p:nvSpPr>
        <p:spPr>
          <a:xfrm>
            <a:off x="3652920" y="6884640"/>
            <a:ext cx="3386160" cy="523800"/>
          </a:xfrm>
          <a:prstGeom prst="rect">
            <a:avLst/>
          </a:prstGeom>
        </p:spPr>
        <p:txBody>
          <a:bodyPr lIns="90000" tIns="46800" rIns="90000" bIns="46800">
            <a:noAutofit/>
          </a:bodyPr>
          <a:lstStyle/>
          <a:p>
            <a:endParaRPr lang="fr-FR" sz="2400" b="0" strike="noStrike" spc="-1">
              <a:latin typeface="Times New Roman"/>
            </a:endParaRPr>
          </a:p>
        </p:txBody>
      </p:sp>
      <p:sp>
        <p:nvSpPr>
          <p:cNvPr id="252" name="PlaceHolder 4"/>
          <p:cNvSpPr>
            <a:spLocks noGrp="1"/>
          </p:cNvSpPr>
          <p:nvPr>
            <p:ph type="sldNum"/>
          </p:nvPr>
        </p:nvSpPr>
        <p:spPr>
          <a:xfrm>
            <a:off x="7662600" y="6884640"/>
            <a:ext cx="2493720" cy="523800"/>
          </a:xfrm>
          <a:prstGeom prst="rect">
            <a:avLst/>
          </a:prstGeom>
        </p:spPr>
        <p:txBody>
          <a:bodyPr lIns="90000" tIns="46800" rIns="90000" bIns="46800">
            <a:noAutofit/>
          </a:bodyPr>
          <a:lstStyle/>
          <a:p>
            <a:pPr>
              <a:lnSpc>
                <a:spcPct val="100000"/>
              </a:lnSpc>
            </a:pPr>
            <a:fld id="{D48DF6DD-5315-4F15-8734-FBC89CCF81FA}" type="slidenum">
              <a:rPr lang="fr-FR" sz="1800" b="0" strike="noStrike" spc="-1">
                <a:solidFill>
                  <a:srgbClr val="000000"/>
                </a:solidFill>
                <a:latin typeface="Arial"/>
                <a:ea typeface="Arial"/>
              </a:rPr>
              <a:t>‹N°›</a:t>
            </a:fld>
            <a:endParaRPr lang="fr-FR" sz="18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9" name="PlaceHolder 1"/>
          <p:cNvSpPr>
            <a:spLocks noGrp="1"/>
          </p:cNvSpPr>
          <p:nvPr>
            <p:ph type="dt"/>
          </p:nvPr>
        </p:nvSpPr>
        <p:spPr>
          <a:xfrm>
            <a:off x="534960" y="6884640"/>
            <a:ext cx="2494080" cy="523800"/>
          </a:xfrm>
          <a:prstGeom prst="rect">
            <a:avLst/>
          </a:prstGeom>
        </p:spPr>
        <p:txBody>
          <a:bodyPr lIns="90000" tIns="46800" rIns="90000" bIns="46800">
            <a:noAutofit/>
          </a:bodyPr>
          <a:lstStyle/>
          <a:p>
            <a:endParaRPr lang="fr-FR" sz="2400" b="0" strike="noStrike" spc="-1">
              <a:latin typeface="Times New Roman"/>
            </a:endParaRPr>
          </a:p>
        </p:txBody>
      </p:sp>
      <p:sp>
        <p:nvSpPr>
          <p:cNvPr id="290" name="PlaceHolder 2"/>
          <p:cNvSpPr>
            <a:spLocks noGrp="1"/>
          </p:cNvSpPr>
          <p:nvPr>
            <p:ph type="ftr"/>
          </p:nvPr>
        </p:nvSpPr>
        <p:spPr>
          <a:xfrm>
            <a:off x="3652920" y="6884640"/>
            <a:ext cx="3386160" cy="523800"/>
          </a:xfrm>
          <a:prstGeom prst="rect">
            <a:avLst/>
          </a:prstGeom>
        </p:spPr>
        <p:txBody>
          <a:bodyPr lIns="90000" tIns="46800" rIns="90000" bIns="46800">
            <a:noAutofit/>
          </a:bodyPr>
          <a:lstStyle/>
          <a:p>
            <a:endParaRPr lang="fr-FR" sz="2400" b="0" strike="noStrike" spc="-1">
              <a:latin typeface="Times New Roman"/>
            </a:endParaRPr>
          </a:p>
        </p:txBody>
      </p:sp>
      <p:sp>
        <p:nvSpPr>
          <p:cNvPr id="291" name="PlaceHolder 3"/>
          <p:cNvSpPr>
            <a:spLocks noGrp="1"/>
          </p:cNvSpPr>
          <p:nvPr>
            <p:ph type="sldNum"/>
          </p:nvPr>
        </p:nvSpPr>
        <p:spPr>
          <a:xfrm>
            <a:off x="7662600" y="6884640"/>
            <a:ext cx="2493720" cy="523800"/>
          </a:xfrm>
          <a:prstGeom prst="rect">
            <a:avLst/>
          </a:prstGeom>
        </p:spPr>
        <p:txBody>
          <a:bodyPr lIns="90000" tIns="46800" rIns="90000" bIns="46800">
            <a:noAutofit/>
          </a:bodyPr>
          <a:lstStyle/>
          <a:p>
            <a:pPr>
              <a:lnSpc>
                <a:spcPct val="100000"/>
              </a:lnSpc>
            </a:pPr>
            <a:fld id="{3A6E6AF6-06A0-44D8-9786-E6F1C69159C3}" type="slidenum">
              <a:rPr lang="fr-FR" sz="1800" b="0" strike="noStrike" spc="-1">
                <a:solidFill>
                  <a:srgbClr val="000000"/>
                </a:solidFill>
                <a:latin typeface="Arial"/>
                <a:ea typeface="Arial"/>
              </a:rPr>
              <a:t>‹N°›</a:t>
            </a:fld>
            <a:endParaRPr lang="fr-FR" sz="1800" b="0" strike="noStrike" spc="-1">
              <a:latin typeface="Times New Roman"/>
            </a:endParaRPr>
          </a:p>
        </p:txBody>
      </p:sp>
      <p:sp>
        <p:nvSpPr>
          <p:cNvPr id="292" name="PlaceHolder 4"/>
          <p:cNvSpPr>
            <a:spLocks noGrp="1"/>
          </p:cNvSpPr>
          <p:nvPr>
            <p:ph type="title"/>
          </p:nvPr>
        </p:nvSpPr>
        <p:spPr>
          <a:xfrm>
            <a:off x="534240" y="301320"/>
            <a:ext cx="9622080" cy="1261800"/>
          </a:xfrm>
          <a:prstGeom prst="rect">
            <a:avLst/>
          </a:prstGeom>
        </p:spPr>
        <p:txBody>
          <a:bodyPr lIns="0" tIns="0" rIns="0" bIns="0" anchor="ctr">
            <a:noAutofit/>
          </a:bodyPr>
          <a:lstStyle/>
          <a:p>
            <a:pPr algn="ctr"/>
            <a:r>
              <a:rPr lang="fr-FR" sz="4400" b="0" strike="noStrike" spc="-1">
                <a:latin typeface="Arial"/>
              </a:rPr>
              <a:t>Cliquez pour éditer le format du texte-titre</a:t>
            </a:r>
          </a:p>
        </p:txBody>
      </p:sp>
      <p:sp>
        <p:nvSpPr>
          <p:cNvPr id="293" name="PlaceHolder 5"/>
          <p:cNvSpPr>
            <a:spLocks noGrp="1"/>
          </p:cNvSpPr>
          <p:nvPr>
            <p:ph type="body"/>
          </p:nvPr>
        </p:nvSpPr>
        <p:spPr>
          <a:xfrm>
            <a:off x="534240" y="1768680"/>
            <a:ext cx="9622080" cy="43840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3200" b="0" strike="noStrike" spc="-1">
                <a:latin typeface="Arial"/>
              </a:rPr>
              <a:t>Cliquez pour éditer le format du plan de texte</a:t>
            </a:r>
          </a:p>
          <a:p>
            <a:pPr marL="864000" lvl="1" indent="-324000">
              <a:spcBef>
                <a:spcPts val="1134"/>
              </a:spcBef>
              <a:buClr>
                <a:srgbClr val="000000"/>
              </a:buClr>
              <a:buSzPct val="75000"/>
              <a:buFont typeface="Symbol" charset="2"/>
              <a:buChar char=""/>
            </a:pPr>
            <a:r>
              <a:rPr lang="fr-FR" sz="2800" b="0" strike="noStrike" spc="-1">
                <a:latin typeface="Arial"/>
              </a:rPr>
              <a:t>Second niveau de plan</a:t>
            </a:r>
          </a:p>
          <a:p>
            <a:pPr marL="1296000" lvl="2" indent="-288000">
              <a:spcBef>
                <a:spcPts val="850"/>
              </a:spcBef>
              <a:buClr>
                <a:srgbClr val="000000"/>
              </a:buClr>
              <a:buSzPct val="45000"/>
              <a:buFont typeface="Wingdings" charset="2"/>
              <a:buChar char=""/>
            </a:pPr>
            <a:r>
              <a:rPr lang="fr-FR" sz="2400" b="0" strike="noStrike" spc="-1">
                <a:latin typeface="Arial"/>
              </a:rPr>
              <a:t>Troisième niveau de plan</a:t>
            </a:r>
          </a:p>
          <a:p>
            <a:pPr marL="1728000" lvl="3" indent="-216000">
              <a:spcBef>
                <a:spcPts val="567"/>
              </a:spcBef>
              <a:buClr>
                <a:srgbClr val="000000"/>
              </a:buClr>
              <a:buSzPct val="75000"/>
              <a:buFont typeface="Symbol" charset="2"/>
              <a:buChar char=""/>
            </a:pPr>
            <a:r>
              <a:rPr lang="fr-FR" sz="2000" b="0" strike="noStrike" spc="-1">
                <a:latin typeface="Arial"/>
              </a:rPr>
              <a:t>Quatrième niveau de plan</a:t>
            </a:r>
          </a:p>
          <a:p>
            <a:pPr marL="2160000" lvl="4" indent="-216000">
              <a:spcBef>
                <a:spcPts val="283"/>
              </a:spcBef>
              <a:buClr>
                <a:srgbClr val="000000"/>
              </a:buClr>
              <a:buSzPct val="45000"/>
              <a:buFont typeface="Wingdings" charset="2"/>
              <a:buChar char=""/>
            </a:pPr>
            <a:r>
              <a:rPr lang="fr-FR" sz="2000" b="0" strike="noStrike" spc="-1">
                <a:latin typeface="Arial"/>
              </a:rPr>
              <a:t>Cinquième niveau de plan</a:t>
            </a:r>
          </a:p>
          <a:p>
            <a:pPr marL="2592000" lvl="5" indent="-216000">
              <a:spcBef>
                <a:spcPts val="283"/>
              </a:spcBef>
              <a:buClr>
                <a:srgbClr val="000000"/>
              </a:buClr>
              <a:buSzPct val="45000"/>
              <a:buFont typeface="Wingdings" charset="2"/>
              <a:buChar char=""/>
            </a:pPr>
            <a:r>
              <a:rPr lang="fr-FR" sz="2000" b="0" strike="noStrike" spc="-1">
                <a:latin typeface="Arial"/>
              </a:rPr>
              <a:t>Sixième niveau de plan</a:t>
            </a:r>
          </a:p>
          <a:p>
            <a:pPr marL="3024000" lvl="6" indent="-216000">
              <a:spcBef>
                <a:spcPts val="283"/>
              </a:spcBef>
              <a:buClr>
                <a:srgbClr val="000000"/>
              </a:buClr>
              <a:buSzPct val="45000"/>
              <a:buFont typeface="Wingdings" charset="2"/>
              <a:buChar char=""/>
            </a:pPr>
            <a:r>
              <a:rPr lang="fr-FR" sz="2000" b="0" strike="noStrike" spc="-1">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0" name="PlaceHolder 1"/>
          <p:cNvSpPr>
            <a:spLocks noGrp="1"/>
          </p:cNvSpPr>
          <p:nvPr>
            <p:ph type="title"/>
          </p:nvPr>
        </p:nvSpPr>
        <p:spPr>
          <a:xfrm>
            <a:off x="736560" y="503280"/>
            <a:ext cx="3448080" cy="1765440"/>
          </a:xfrm>
          <a:prstGeom prst="rect">
            <a:avLst/>
          </a:prstGeom>
        </p:spPr>
        <p:txBody>
          <a:bodyPr lIns="90000" tIns="46800" rIns="90000" bIns="46800" anchor="b" anchorCtr="1">
            <a:noAutofit/>
          </a:bodyPr>
          <a:lstStyle/>
          <a:p>
            <a:pPr algn="ctr">
              <a:lnSpc>
                <a:spcPct val="100000"/>
              </a:lnSpc>
            </a:pPr>
            <a:r>
              <a:rPr lang="fr-FR" sz="3200" b="0" strike="noStrike" spc="-1">
                <a:solidFill>
                  <a:srgbClr val="000000"/>
                </a:solidFill>
                <a:latin typeface="Arial"/>
              </a:rPr>
              <a:t>Modifiez le style du titre</a:t>
            </a:r>
            <a:endParaRPr lang="fr-FR" sz="3200" b="0" strike="noStrike" spc="-1">
              <a:latin typeface="Arial"/>
            </a:endParaRPr>
          </a:p>
        </p:txBody>
      </p:sp>
      <p:sp>
        <p:nvSpPr>
          <p:cNvPr id="331" name="PlaceHolder 2"/>
          <p:cNvSpPr>
            <a:spLocks noGrp="1"/>
          </p:cNvSpPr>
          <p:nvPr>
            <p:ph type="title"/>
          </p:nvPr>
        </p:nvSpPr>
        <p:spPr>
          <a:xfrm>
            <a:off x="4545000" y="1089000"/>
            <a:ext cx="5413320" cy="5372280"/>
          </a:xfrm>
          <a:prstGeom prst="rect">
            <a:avLst/>
          </a:prstGeom>
        </p:spPr>
        <p:txBody>
          <a:bodyPr lIns="90000" tIns="46800" rIns="90000" bIns="46800">
            <a:noAutofit/>
          </a:bodyPr>
          <a:lstStyle/>
          <a:p>
            <a:pPr>
              <a:lnSpc>
                <a:spcPct val="100000"/>
              </a:lnSpc>
              <a:spcBef>
                <a:spcPts val="799"/>
              </a:spcBef>
            </a:pPr>
            <a:r>
              <a:rPr lang="fr-FR" sz="3200" b="0" strike="noStrike" spc="-1">
                <a:solidFill>
                  <a:srgbClr val="000000"/>
                </a:solidFill>
                <a:latin typeface="Arial"/>
              </a:rPr>
              <a:t>Modifier les styles du texte du masque</a:t>
            </a:r>
            <a:br/>
            <a:r>
              <a:rPr lang="fr-FR" sz="2800" b="0" strike="noStrike" spc="-1">
                <a:solidFill>
                  <a:srgbClr val="000000"/>
                </a:solidFill>
                <a:latin typeface="Calibri"/>
              </a:rPr>
              <a:t>Deuxième niveau</a:t>
            </a:r>
            <a:br/>
            <a:r>
              <a:rPr lang="fr-FR" sz="2400" b="0" strike="noStrike" spc="-1">
                <a:solidFill>
                  <a:srgbClr val="000000"/>
                </a:solidFill>
                <a:latin typeface="Calibri"/>
              </a:rPr>
              <a:t>Troisième niveau</a:t>
            </a:r>
            <a:br/>
            <a:r>
              <a:rPr lang="fr-FR" sz="2000" b="0" strike="noStrike" spc="-1">
                <a:solidFill>
                  <a:srgbClr val="000000"/>
                </a:solidFill>
                <a:latin typeface="Calibri"/>
              </a:rPr>
              <a:t>Quatrième niveau</a:t>
            </a:r>
            <a:br/>
            <a:r>
              <a:rPr lang="fr-FR" sz="2000" b="0" strike="noStrike" spc="-1">
                <a:solidFill>
                  <a:srgbClr val="000000"/>
                </a:solidFill>
                <a:latin typeface="Calibri"/>
              </a:rPr>
              <a:t>Cinquième niveau</a:t>
            </a:r>
            <a:endParaRPr lang="fr-FR" sz="2000" b="0" strike="noStrike" spc="-1">
              <a:latin typeface="Arial"/>
            </a:endParaRPr>
          </a:p>
        </p:txBody>
      </p:sp>
      <p:sp>
        <p:nvSpPr>
          <p:cNvPr id="332" name="PlaceHolder 3"/>
          <p:cNvSpPr>
            <a:spLocks noGrp="1"/>
          </p:cNvSpPr>
          <p:nvPr>
            <p:ph type="body"/>
          </p:nvPr>
        </p:nvSpPr>
        <p:spPr>
          <a:xfrm>
            <a:off x="736560" y="2268360"/>
            <a:ext cx="3448080" cy="4200480"/>
          </a:xfrm>
          <a:prstGeom prst="rect">
            <a:avLst/>
          </a:prstGeom>
        </p:spPr>
        <p:txBody>
          <a:bodyPr lIns="90000" tIns="46800" rIns="90000" bIns="46800">
            <a:normAutofit/>
          </a:bodyPr>
          <a:lstStyle/>
          <a:p>
            <a:pPr marL="432000" indent="-324000">
              <a:lnSpc>
                <a:spcPct val="100000"/>
              </a:lnSpc>
              <a:spcBef>
                <a:spcPts val="799"/>
              </a:spcBef>
              <a:buClr>
                <a:srgbClr val="000000"/>
              </a:buClr>
              <a:buSzPct val="45000"/>
              <a:buFont typeface="Wingdings" charset="2"/>
              <a:buChar char=""/>
            </a:pPr>
            <a:r>
              <a:rPr lang="fr-FR" sz="1600" b="0" strike="noStrike" spc="-1">
                <a:solidFill>
                  <a:srgbClr val="000000"/>
                </a:solidFill>
                <a:latin typeface="Arial"/>
              </a:rPr>
              <a:t>Modifier les styles du texte du masque</a:t>
            </a:r>
            <a:endParaRPr lang="fr-FR" sz="1600" b="0" strike="noStrike" spc="-1">
              <a:latin typeface="Arial"/>
            </a:endParaRPr>
          </a:p>
        </p:txBody>
      </p:sp>
      <p:sp>
        <p:nvSpPr>
          <p:cNvPr id="333" name="PlaceHolder 4"/>
          <p:cNvSpPr>
            <a:spLocks noGrp="1"/>
          </p:cNvSpPr>
          <p:nvPr>
            <p:ph type="dt"/>
          </p:nvPr>
        </p:nvSpPr>
        <p:spPr>
          <a:xfrm>
            <a:off x="534960" y="6884640"/>
            <a:ext cx="2494080" cy="523800"/>
          </a:xfrm>
          <a:prstGeom prst="rect">
            <a:avLst/>
          </a:prstGeom>
        </p:spPr>
        <p:txBody>
          <a:bodyPr lIns="90000" tIns="46800" rIns="90000" bIns="46800">
            <a:noAutofit/>
          </a:bodyPr>
          <a:lstStyle/>
          <a:p>
            <a:endParaRPr lang="fr-FR" sz="2400" b="0" strike="noStrike" spc="-1">
              <a:latin typeface="Times New Roman"/>
            </a:endParaRPr>
          </a:p>
        </p:txBody>
      </p:sp>
      <p:sp>
        <p:nvSpPr>
          <p:cNvPr id="334" name="PlaceHolder 5"/>
          <p:cNvSpPr>
            <a:spLocks noGrp="1"/>
          </p:cNvSpPr>
          <p:nvPr>
            <p:ph type="ftr"/>
          </p:nvPr>
        </p:nvSpPr>
        <p:spPr>
          <a:xfrm>
            <a:off x="3652920" y="6884640"/>
            <a:ext cx="3386160" cy="523800"/>
          </a:xfrm>
          <a:prstGeom prst="rect">
            <a:avLst/>
          </a:prstGeom>
        </p:spPr>
        <p:txBody>
          <a:bodyPr lIns="90000" tIns="46800" rIns="90000" bIns="46800">
            <a:noAutofit/>
          </a:bodyPr>
          <a:lstStyle/>
          <a:p>
            <a:endParaRPr lang="fr-FR" sz="2400" b="0" strike="noStrike" spc="-1">
              <a:latin typeface="Times New Roman"/>
            </a:endParaRPr>
          </a:p>
        </p:txBody>
      </p:sp>
      <p:sp>
        <p:nvSpPr>
          <p:cNvPr id="335" name="PlaceHolder 6"/>
          <p:cNvSpPr>
            <a:spLocks noGrp="1"/>
          </p:cNvSpPr>
          <p:nvPr>
            <p:ph type="sldNum"/>
          </p:nvPr>
        </p:nvSpPr>
        <p:spPr>
          <a:xfrm>
            <a:off x="7662600" y="6884640"/>
            <a:ext cx="2493720" cy="523800"/>
          </a:xfrm>
          <a:prstGeom prst="rect">
            <a:avLst/>
          </a:prstGeom>
        </p:spPr>
        <p:txBody>
          <a:bodyPr lIns="90000" tIns="46800" rIns="90000" bIns="46800">
            <a:noAutofit/>
          </a:bodyPr>
          <a:lstStyle/>
          <a:p>
            <a:pPr>
              <a:lnSpc>
                <a:spcPct val="100000"/>
              </a:lnSpc>
            </a:pPr>
            <a:fld id="{07C883D6-48AD-4124-A1CD-AFFFA8A3034F}" type="slidenum">
              <a:rPr lang="fr-FR" sz="1800" b="0" strike="noStrike" spc="-1">
                <a:solidFill>
                  <a:srgbClr val="000000"/>
                </a:solidFill>
                <a:latin typeface="Arial"/>
                <a:ea typeface="Arial"/>
              </a:rPr>
              <a:t>‹N°›</a:t>
            </a:fld>
            <a:endParaRPr lang="fr-FR" sz="18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2" name="PlaceHolder 1"/>
          <p:cNvSpPr>
            <a:spLocks noGrp="1"/>
          </p:cNvSpPr>
          <p:nvPr>
            <p:ph type="title"/>
          </p:nvPr>
        </p:nvSpPr>
        <p:spPr>
          <a:xfrm>
            <a:off x="736560" y="503280"/>
            <a:ext cx="3448080" cy="1765440"/>
          </a:xfrm>
          <a:prstGeom prst="rect">
            <a:avLst/>
          </a:prstGeom>
        </p:spPr>
        <p:txBody>
          <a:bodyPr lIns="90000" tIns="46800" rIns="90000" bIns="46800" anchor="b" anchorCtr="1">
            <a:noAutofit/>
          </a:bodyPr>
          <a:lstStyle/>
          <a:p>
            <a:pPr algn="ctr">
              <a:lnSpc>
                <a:spcPct val="100000"/>
              </a:lnSpc>
            </a:pPr>
            <a:r>
              <a:rPr lang="fr-FR" sz="3200" b="0" strike="noStrike" spc="-1">
                <a:solidFill>
                  <a:srgbClr val="000000"/>
                </a:solidFill>
                <a:latin typeface="Arial"/>
              </a:rPr>
              <a:t>Modifiez le style du titre</a:t>
            </a:r>
            <a:endParaRPr lang="fr-FR" sz="3200" b="0" strike="noStrike" spc="-1">
              <a:latin typeface="Arial"/>
            </a:endParaRPr>
          </a:p>
        </p:txBody>
      </p:sp>
      <p:sp>
        <p:nvSpPr>
          <p:cNvPr id="373" name="PlaceHolder 2"/>
          <p:cNvSpPr>
            <a:spLocks noGrp="1"/>
          </p:cNvSpPr>
          <p:nvPr>
            <p:ph type="title"/>
          </p:nvPr>
        </p:nvSpPr>
        <p:spPr>
          <a:xfrm>
            <a:off x="4545000" y="1089000"/>
            <a:ext cx="5413320" cy="5372280"/>
          </a:xfrm>
          <a:prstGeom prst="rect">
            <a:avLst/>
          </a:prstGeom>
        </p:spPr>
        <p:txBody>
          <a:bodyPr lIns="90000" tIns="46800" rIns="90000" bIns="46800">
            <a:noAutofit/>
          </a:bodyPr>
          <a:lstStyle/>
          <a:p>
            <a:pPr algn="ctr"/>
            <a:endParaRPr lang="fr-FR" sz="4400" b="0" strike="noStrike" spc="-1">
              <a:latin typeface="Arial"/>
            </a:endParaRPr>
          </a:p>
        </p:txBody>
      </p:sp>
      <p:sp>
        <p:nvSpPr>
          <p:cNvPr id="374" name="PlaceHolder 3"/>
          <p:cNvSpPr>
            <a:spLocks noGrp="1"/>
          </p:cNvSpPr>
          <p:nvPr>
            <p:ph type="body"/>
          </p:nvPr>
        </p:nvSpPr>
        <p:spPr>
          <a:xfrm>
            <a:off x="736560" y="2268360"/>
            <a:ext cx="3448080" cy="4200480"/>
          </a:xfrm>
          <a:prstGeom prst="rect">
            <a:avLst/>
          </a:prstGeom>
        </p:spPr>
        <p:txBody>
          <a:bodyPr lIns="90000" tIns="46800" rIns="90000" bIns="46800">
            <a:normAutofit/>
          </a:bodyPr>
          <a:lstStyle/>
          <a:p>
            <a:pPr marL="432000" indent="-324000">
              <a:lnSpc>
                <a:spcPct val="100000"/>
              </a:lnSpc>
              <a:spcBef>
                <a:spcPts val="799"/>
              </a:spcBef>
              <a:buClr>
                <a:srgbClr val="000000"/>
              </a:buClr>
              <a:buSzPct val="45000"/>
              <a:buFont typeface="Wingdings" charset="2"/>
              <a:buChar char=""/>
            </a:pPr>
            <a:r>
              <a:rPr lang="fr-FR" sz="1600" b="0" strike="noStrike" spc="-1">
                <a:solidFill>
                  <a:srgbClr val="000000"/>
                </a:solidFill>
                <a:latin typeface="Arial"/>
              </a:rPr>
              <a:t>Modifier les styles du texte du masque</a:t>
            </a:r>
            <a:endParaRPr lang="fr-FR" sz="1600" b="0" strike="noStrike" spc="-1">
              <a:latin typeface="Arial"/>
            </a:endParaRPr>
          </a:p>
        </p:txBody>
      </p:sp>
      <p:sp>
        <p:nvSpPr>
          <p:cNvPr id="375" name="PlaceHolder 4"/>
          <p:cNvSpPr>
            <a:spLocks noGrp="1"/>
          </p:cNvSpPr>
          <p:nvPr>
            <p:ph type="dt"/>
          </p:nvPr>
        </p:nvSpPr>
        <p:spPr>
          <a:xfrm>
            <a:off x="534960" y="6884640"/>
            <a:ext cx="2494080" cy="523800"/>
          </a:xfrm>
          <a:prstGeom prst="rect">
            <a:avLst/>
          </a:prstGeom>
        </p:spPr>
        <p:txBody>
          <a:bodyPr lIns="90000" tIns="46800" rIns="90000" bIns="46800">
            <a:noAutofit/>
          </a:bodyPr>
          <a:lstStyle/>
          <a:p>
            <a:endParaRPr lang="fr-FR" sz="2400" b="0" strike="noStrike" spc="-1">
              <a:latin typeface="Times New Roman"/>
            </a:endParaRPr>
          </a:p>
        </p:txBody>
      </p:sp>
      <p:sp>
        <p:nvSpPr>
          <p:cNvPr id="376" name="PlaceHolder 5"/>
          <p:cNvSpPr>
            <a:spLocks noGrp="1"/>
          </p:cNvSpPr>
          <p:nvPr>
            <p:ph type="ftr"/>
          </p:nvPr>
        </p:nvSpPr>
        <p:spPr>
          <a:xfrm>
            <a:off x="3652920" y="6884640"/>
            <a:ext cx="3386160" cy="523800"/>
          </a:xfrm>
          <a:prstGeom prst="rect">
            <a:avLst/>
          </a:prstGeom>
        </p:spPr>
        <p:txBody>
          <a:bodyPr lIns="90000" tIns="46800" rIns="90000" bIns="46800">
            <a:noAutofit/>
          </a:bodyPr>
          <a:lstStyle/>
          <a:p>
            <a:endParaRPr lang="fr-FR" sz="2400" b="0" strike="noStrike" spc="-1">
              <a:latin typeface="Times New Roman"/>
            </a:endParaRPr>
          </a:p>
        </p:txBody>
      </p:sp>
      <p:sp>
        <p:nvSpPr>
          <p:cNvPr id="377" name="PlaceHolder 6"/>
          <p:cNvSpPr>
            <a:spLocks noGrp="1"/>
          </p:cNvSpPr>
          <p:nvPr>
            <p:ph type="sldNum"/>
          </p:nvPr>
        </p:nvSpPr>
        <p:spPr>
          <a:xfrm>
            <a:off x="7662600" y="6884640"/>
            <a:ext cx="2493720" cy="523800"/>
          </a:xfrm>
          <a:prstGeom prst="rect">
            <a:avLst/>
          </a:prstGeom>
        </p:spPr>
        <p:txBody>
          <a:bodyPr lIns="90000" tIns="46800" rIns="90000" bIns="46800">
            <a:noAutofit/>
          </a:bodyPr>
          <a:lstStyle/>
          <a:p>
            <a:pPr>
              <a:lnSpc>
                <a:spcPct val="100000"/>
              </a:lnSpc>
            </a:pPr>
            <a:fld id="{7968997A-6798-4047-86F1-74672B36B939}" type="slidenum">
              <a:rPr lang="fr-FR" sz="1800" b="0" strike="noStrike" spc="-1">
                <a:solidFill>
                  <a:srgbClr val="000000"/>
                </a:solidFill>
                <a:latin typeface="Arial"/>
                <a:ea typeface="Arial"/>
              </a:rPr>
              <a:t>‹N°›</a:t>
            </a:fld>
            <a:endParaRPr lang="fr-FR" sz="18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2" name="CustomShape 2"/>
          <p:cNvSpPr/>
          <p:nvPr/>
        </p:nvSpPr>
        <p:spPr>
          <a:xfrm>
            <a:off x="-1080" y="56914"/>
            <a:ext cx="4968720" cy="5778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36720" tIns="36720" rIns="36720" bIns="36720" anchorCtr="1">
            <a:noAutofit/>
          </a:bodyPr>
          <a:lstStyle/>
          <a:p>
            <a:pPr algn="ctr">
              <a:lnSpc>
                <a:spcPct val="100000"/>
              </a:lnSpc>
            </a:pPr>
            <a:r>
              <a:rPr lang="fr-FR" sz="2600" b="0" strike="noStrike" spc="-1" dirty="0">
                <a:solidFill>
                  <a:srgbClr val="000000"/>
                </a:solidFill>
                <a:latin typeface="Gochi Hand" pitchFamily="2" charset="0"/>
                <a:ea typeface="Gochi Hand" pitchFamily="2" charset="0"/>
              </a:rPr>
              <a:t>Semaine du 28 Septembre 2020</a:t>
            </a:r>
            <a:endParaRPr lang="fr-FR" sz="2600" b="0" strike="noStrike" spc="-1" dirty="0">
              <a:latin typeface="Gochi Hand" pitchFamily="2" charset="0"/>
              <a:ea typeface="Gochi Hand" pitchFamily="2" charset="0"/>
            </a:endParaRPr>
          </a:p>
        </p:txBody>
      </p:sp>
      <p:sp>
        <p:nvSpPr>
          <p:cNvPr id="503" name="CustomShape 3"/>
          <p:cNvSpPr/>
          <p:nvPr/>
        </p:nvSpPr>
        <p:spPr>
          <a:xfrm>
            <a:off x="159425" y="709217"/>
            <a:ext cx="2062940" cy="330479"/>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36720" tIns="36720" rIns="36720" bIns="36720" anchorCtr="1">
            <a:noAutofit/>
          </a:bodyPr>
          <a:lstStyle/>
          <a:p>
            <a:pPr algn="just">
              <a:lnSpc>
                <a:spcPct val="100000"/>
              </a:lnSpc>
            </a:pPr>
            <a:r>
              <a:rPr lang="fr-FR" sz="1600" b="1" strike="noStrike" spc="-1" dirty="0">
                <a:solidFill>
                  <a:srgbClr val="000000"/>
                </a:solidFill>
                <a:latin typeface="Gochi Hand" pitchFamily="2" charset="0"/>
                <a:ea typeface="Gochi Hand" pitchFamily="2" charset="0"/>
              </a:rPr>
              <a:t>L’album de la semaine </a:t>
            </a:r>
            <a:r>
              <a:rPr lang="fr-FR" sz="1600" b="0" strike="noStrike" spc="-1" dirty="0">
                <a:solidFill>
                  <a:srgbClr val="000000"/>
                </a:solidFill>
                <a:latin typeface="Gochi Hand" pitchFamily="2" charset="0"/>
                <a:ea typeface="Gochi Hand" pitchFamily="2" charset="0"/>
              </a:rPr>
              <a:t>:</a:t>
            </a:r>
            <a:endParaRPr lang="fr-FR" sz="1600" b="0" strike="noStrike" spc="-1" dirty="0">
              <a:latin typeface="Gochi Hand" pitchFamily="2" charset="0"/>
              <a:ea typeface="Gochi Hand" pitchFamily="2" charset="0"/>
            </a:endParaRPr>
          </a:p>
        </p:txBody>
      </p:sp>
      <p:sp>
        <p:nvSpPr>
          <p:cNvPr id="504" name="CustomShape 4"/>
          <p:cNvSpPr/>
          <p:nvPr/>
        </p:nvSpPr>
        <p:spPr>
          <a:xfrm>
            <a:off x="69840" y="427917"/>
            <a:ext cx="5183280" cy="9349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36720" tIns="36720" rIns="36720" bIns="36720" anchorCtr="1">
            <a:noAutofit/>
          </a:bodyPr>
          <a:lstStyle/>
          <a:p>
            <a:pPr algn="ctr">
              <a:lnSpc>
                <a:spcPct val="100000"/>
              </a:lnSpc>
            </a:pPr>
            <a:r>
              <a:rPr lang="fr-FR" sz="1200" b="0" strike="noStrike" spc="-1" dirty="0">
                <a:solidFill>
                  <a:srgbClr val="000000"/>
                </a:solidFill>
                <a:latin typeface="Gochi Hand" pitchFamily="2" charset="0"/>
                <a:ea typeface="Gochi Hand" pitchFamily="2" charset="0"/>
              </a:rPr>
              <a:t>Période 1 : </a:t>
            </a:r>
            <a:r>
              <a:rPr lang="fr-FR" sz="1400" b="0" strike="noStrike" spc="-1" dirty="0">
                <a:solidFill>
                  <a:srgbClr val="000000"/>
                </a:solidFill>
                <a:latin typeface="Gochi Hand" pitchFamily="2" charset="0"/>
                <a:ea typeface="Gochi Hand" pitchFamily="2" charset="0"/>
              </a:rPr>
              <a:t>EXPLORER LE MONDE</a:t>
            </a:r>
            <a:endParaRPr lang="fr-FR" sz="1400" b="0" strike="noStrike" spc="-1" dirty="0">
              <a:latin typeface="Gochi Hand" pitchFamily="2" charset="0"/>
              <a:ea typeface="Gochi Hand" pitchFamily="2" charset="0"/>
            </a:endParaRPr>
          </a:p>
        </p:txBody>
      </p:sp>
      <p:sp>
        <p:nvSpPr>
          <p:cNvPr id="505" name="CustomShape 5"/>
          <p:cNvSpPr/>
          <p:nvPr/>
        </p:nvSpPr>
        <p:spPr>
          <a:xfrm>
            <a:off x="69840" y="2790663"/>
            <a:ext cx="4939452" cy="365849"/>
          </a:xfrm>
          <a:custGeom>
            <a:avLst/>
            <a:gdLst/>
            <a:ahLst/>
            <a:cxnLst/>
            <a:rect l="l" t="t" r="r" b="b"/>
            <a:pathLst>
              <a:path w="21600" h="21600">
                <a:moveTo>
                  <a:pt x="0" y="0"/>
                </a:moveTo>
                <a:lnTo>
                  <a:pt x="21600" y="0"/>
                </a:lnTo>
                <a:lnTo>
                  <a:pt x="21600" y="21600"/>
                </a:lnTo>
                <a:lnTo>
                  <a:pt x="0" y="21600"/>
                </a:lnTo>
                <a:lnTo>
                  <a:pt x="0" y="0"/>
                </a:lnTo>
                <a:close/>
              </a:path>
            </a:pathLst>
          </a:custGeom>
          <a:noFill/>
          <a:ln>
            <a:solidFill>
              <a:srgbClr val="3465A4"/>
            </a:solidFill>
          </a:ln>
        </p:spPr>
        <p:style>
          <a:lnRef idx="0">
            <a:scrgbClr r="0" g="0" b="0"/>
          </a:lnRef>
          <a:fillRef idx="0">
            <a:scrgbClr r="0" g="0" b="0"/>
          </a:fillRef>
          <a:effectRef idx="0">
            <a:scrgbClr r="0" g="0" b="0"/>
          </a:effectRef>
          <a:fontRef idx="minor"/>
        </p:style>
        <p:txBody>
          <a:bodyPr lIns="36720" tIns="36720" rIns="36720" bIns="36720">
            <a:noAutofit/>
          </a:bodyPr>
          <a:lstStyle/>
          <a:p>
            <a:pPr algn="ctr">
              <a:lnSpc>
                <a:spcPct val="100000"/>
              </a:lnSpc>
            </a:pPr>
            <a:r>
              <a:rPr lang="fr-FR" sz="1600" spc="-1" dirty="0">
                <a:solidFill>
                  <a:srgbClr val="000000"/>
                </a:solidFill>
                <a:latin typeface="Gochi Hand" pitchFamily="2" charset="0"/>
                <a:ea typeface="Gochi Hand" pitchFamily="2" charset="0"/>
              </a:rPr>
              <a:t>J’apprends à me repérer dans l’espace</a:t>
            </a:r>
            <a:endParaRPr lang="fr-FR" sz="1600" b="0" strike="noStrike" spc="-1" dirty="0">
              <a:latin typeface="Gochi Hand" pitchFamily="2" charset="0"/>
              <a:ea typeface="Gochi Hand" pitchFamily="2" charset="0"/>
            </a:endParaRPr>
          </a:p>
        </p:txBody>
      </p:sp>
      <p:sp>
        <p:nvSpPr>
          <p:cNvPr id="506" name="CustomShape 6"/>
          <p:cNvSpPr/>
          <p:nvPr/>
        </p:nvSpPr>
        <p:spPr>
          <a:xfrm>
            <a:off x="69840" y="995308"/>
            <a:ext cx="4896000" cy="1795355"/>
          </a:xfrm>
          <a:custGeom>
            <a:avLst/>
            <a:gdLst/>
            <a:ahLst/>
            <a:cxnLst/>
            <a:rect l="l" t="t" r="r" b="b"/>
            <a:pathLst>
              <a:path w="21600" h="21600">
                <a:moveTo>
                  <a:pt x="0" y="0"/>
                </a:moveTo>
                <a:lnTo>
                  <a:pt x="21600" y="0"/>
                </a:lnTo>
                <a:lnTo>
                  <a:pt x="21600" y="21600"/>
                </a:lnTo>
                <a:lnTo>
                  <a:pt x="0" y="21600"/>
                </a:lnTo>
                <a:close/>
              </a:path>
            </a:pathLst>
          </a:custGeom>
          <a:noFill/>
          <a:ln w="38100">
            <a:solidFill>
              <a:schemeClr val="accent1"/>
            </a:solidFill>
            <a:miter/>
          </a:ln>
        </p:spPr>
        <p:style>
          <a:lnRef idx="0">
            <a:scrgbClr r="0" g="0" b="0"/>
          </a:lnRef>
          <a:fillRef idx="0">
            <a:scrgbClr r="0" g="0" b="0"/>
          </a:fillRef>
          <a:effectRef idx="0">
            <a:scrgbClr r="0" g="0" b="0"/>
          </a:effectRef>
          <a:fontRef idx="minor"/>
        </p:style>
      </p:sp>
      <p:sp>
        <p:nvSpPr>
          <p:cNvPr id="2" name="Text Box 5">
            <a:extLst>
              <a:ext uri="{FF2B5EF4-FFF2-40B4-BE49-F238E27FC236}">
                <a16:creationId xmlns:a16="http://schemas.microsoft.com/office/drawing/2014/main" id="{670F04C1-3A33-4801-B1C1-6CC9BD38362D}"/>
              </a:ext>
            </a:extLst>
          </p:cNvPr>
          <p:cNvSpPr txBox="1">
            <a:spLocks noChangeArrowheads="1"/>
          </p:cNvSpPr>
          <p:nvPr/>
        </p:nvSpPr>
        <p:spPr bwMode="auto">
          <a:xfrm>
            <a:off x="1868824" y="1039696"/>
            <a:ext cx="3140468" cy="143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9158" rIns="90000" bIns="45000"/>
          <a:lstStyle>
            <a:lvl1pPr>
              <a:lnSpc>
                <a:spcPct val="93000"/>
              </a:lnSpc>
              <a:spcAft>
                <a:spcPts val="1425"/>
              </a:spcAft>
              <a:buClr>
                <a:srgbClr val="000000"/>
              </a:buClr>
              <a:buSzPct val="100000"/>
              <a:buFont typeface="Times New Roman" panose="02020603050405020304" pitchFamily="18" charset="0"/>
              <a:tabLst>
                <a:tab pos="723900" algn="l"/>
                <a:tab pos="1447800" algn="l"/>
                <a:tab pos="2171700" algn="l"/>
              </a:tabLst>
              <a:defRPr sz="3200">
                <a:solidFill>
                  <a:srgbClr val="000000"/>
                </a:solidFill>
                <a:latin typeface="Arial" panose="020B0604020202020204" pitchFamily="34" charset="0"/>
                <a:ea typeface="Microsoft YaHei" panose="020B0503020204020204" pitchFamily="34" charset="-122"/>
              </a:defRPr>
            </a:lvl1pPr>
            <a:lvl2pPr>
              <a:lnSpc>
                <a:spcPct val="93000"/>
              </a:lnSpc>
              <a:spcAft>
                <a:spcPts val="1138"/>
              </a:spcAft>
              <a:buClr>
                <a:srgbClr val="000000"/>
              </a:buClr>
              <a:buSzPct val="100000"/>
              <a:buFont typeface="Times New Roman" panose="02020603050405020304" pitchFamily="18" charset="0"/>
              <a:tabLst>
                <a:tab pos="723900" algn="l"/>
                <a:tab pos="1447800" algn="l"/>
                <a:tab pos="2171700" algn="l"/>
              </a:tabLst>
              <a:defRPr sz="2800">
                <a:solidFill>
                  <a:srgbClr val="000000"/>
                </a:solidFill>
                <a:latin typeface="Arial" panose="020B0604020202020204" pitchFamily="34" charset="0"/>
                <a:ea typeface="Microsoft YaHei" panose="020B0503020204020204" pitchFamily="34" charset="-122"/>
              </a:defRPr>
            </a:lvl2pPr>
            <a:lvl3pPr>
              <a:lnSpc>
                <a:spcPct val="93000"/>
              </a:lnSpc>
              <a:spcAft>
                <a:spcPts val="850"/>
              </a:spcAft>
              <a:buClr>
                <a:srgbClr val="000000"/>
              </a:buClr>
              <a:buSzPct val="100000"/>
              <a:buFont typeface="Times New Roman" panose="02020603050405020304" pitchFamily="18" charset="0"/>
              <a:tabLst>
                <a:tab pos="723900" algn="l"/>
                <a:tab pos="1447800" algn="l"/>
                <a:tab pos="2171700" algn="l"/>
              </a:tabLst>
              <a:defRPr sz="2400">
                <a:solidFill>
                  <a:srgbClr val="000000"/>
                </a:solidFill>
                <a:latin typeface="Arial" panose="020B0604020202020204" pitchFamily="34" charset="0"/>
                <a:ea typeface="Microsoft YaHei" panose="020B0503020204020204" pitchFamily="34" charset="-122"/>
              </a:defRPr>
            </a:lvl3pPr>
            <a:lvl4pPr>
              <a:lnSpc>
                <a:spcPct val="93000"/>
              </a:lnSpc>
              <a:spcAft>
                <a:spcPts val="575"/>
              </a:spcAft>
              <a:buClr>
                <a:srgbClr val="000000"/>
              </a:buClr>
              <a:buSzPct val="100000"/>
              <a:buFont typeface="Times New Roman" panose="02020603050405020304" pitchFamily="18" charset="0"/>
              <a:tabLst>
                <a:tab pos="723900" algn="l"/>
                <a:tab pos="1447800" algn="l"/>
                <a:tab pos="2171700" algn="l"/>
              </a:tabLst>
              <a:defRPr sz="2000">
                <a:solidFill>
                  <a:srgbClr val="000000"/>
                </a:solidFill>
                <a:latin typeface="Arial" panose="020B0604020202020204" pitchFamily="34" charset="0"/>
                <a:ea typeface="Microsoft YaHei" panose="020B0503020204020204" pitchFamily="34" charset="-122"/>
              </a:defRPr>
            </a:lvl4pPr>
            <a:lvl5pPr>
              <a:lnSpc>
                <a:spcPct val="93000"/>
              </a:lnSpc>
              <a:spcAft>
                <a:spcPts val="288"/>
              </a:spcAft>
              <a:buClr>
                <a:srgbClr val="000000"/>
              </a:buClr>
              <a:buSzPct val="100000"/>
              <a:buFont typeface="Times New Roman" panose="02020603050405020304" pitchFamily="18" charset="0"/>
              <a:tabLst>
                <a:tab pos="723900" algn="l"/>
                <a:tab pos="1447800" algn="l"/>
                <a:tab pos="2171700" algn="l"/>
              </a:tabLst>
              <a:defRPr sz="2000">
                <a:solidFill>
                  <a:srgbClr val="000000"/>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Lst>
              <a:defRPr sz="2000">
                <a:solidFill>
                  <a:srgbClr val="000000"/>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Lst>
              <a:defRPr sz="2000">
                <a:solidFill>
                  <a:srgbClr val="000000"/>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Lst>
              <a:defRPr sz="2000">
                <a:solidFill>
                  <a:srgbClr val="000000"/>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Lst>
              <a:defRPr sz="2000">
                <a:solidFill>
                  <a:srgbClr val="000000"/>
                </a:solidFill>
                <a:latin typeface="Arial" panose="020B0604020202020204" pitchFamily="34" charset="0"/>
                <a:ea typeface="Microsoft YaHei" panose="020B0503020204020204" pitchFamily="34" charset="-122"/>
              </a:defRPr>
            </a:lvl9pPr>
          </a:lstStyle>
          <a:p>
            <a:pPr eaLnBrk="1">
              <a:lnSpc>
                <a:spcPct val="97000"/>
              </a:lnSpc>
              <a:spcAft>
                <a:spcPct val="0"/>
              </a:spcAft>
            </a:pPr>
            <a:r>
              <a:rPr lang="fr-FR" altLang="fr-FR" sz="1400" dirty="0">
                <a:latin typeface="Gochi Hand" pitchFamily="2" charset="0"/>
                <a:ea typeface="Gochi Hand" pitchFamily="2" charset="0"/>
              </a:rPr>
              <a:t>Un petit garçon trace un trait sur le sol pour délimiter son espace. Quand un escargot efface la limite tracée, le petit garçon la redessine. Quand une branche entre chez lui, il la coupe. Pas question non plus que quelqu'un pénètre chez lui... même lorsqu'un autre petit garçon se présente.</a:t>
            </a:r>
          </a:p>
        </p:txBody>
      </p:sp>
      <p:pic>
        <p:nvPicPr>
          <p:cNvPr id="1032" name="Picture 8" descr="Les intelligences multiples – Productions M1 Vannes">
            <a:extLst>
              <a:ext uri="{FF2B5EF4-FFF2-40B4-BE49-F238E27FC236}">
                <a16:creationId xmlns:a16="http://schemas.microsoft.com/office/drawing/2014/main" id="{6CBC4579-E1D3-413E-9D30-A64E4D31857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2583" t="3047" r="2253" b="55014"/>
          <a:stretch/>
        </p:blipFill>
        <p:spPr bwMode="auto">
          <a:xfrm>
            <a:off x="693625" y="6655973"/>
            <a:ext cx="580557" cy="72571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Les intelligences multiples – Productions M1 Vannes">
            <a:extLst>
              <a:ext uri="{FF2B5EF4-FFF2-40B4-BE49-F238E27FC236}">
                <a16:creationId xmlns:a16="http://schemas.microsoft.com/office/drawing/2014/main" id="{343F9EFA-F17A-47B1-9580-9E411B1742B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7975" t="-5085" r="28120" b="54842"/>
          <a:stretch/>
        </p:blipFill>
        <p:spPr bwMode="auto">
          <a:xfrm>
            <a:off x="4323231" y="6349175"/>
            <a:ext cx="551512" cy="86942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Amazon.fr - Ici c'est chez moi - Ruillier, Jérôme - Livres">
            <a:extLst>
              <a:ext uri="{FF2B5EF4-FFF2-40B4-BE49-F238E27FC236}">
                <a16:creationId xmlns:a16="http://schemas.microsoft.com/office/drawing/2014/main" id="{7D1156CF-DB41-4146-B057-73DD516786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421" y="1099083"/>
            <a:ext cx="1699483" cy="1431112"/>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D249AE64-43ED-4235-B6C3-090F4FEF946F}"/>
              </a:ext>
            </a:extLst>
          </p:cNvPr>
          <p:cNvSpPr txBox="1"/>
          <p:nvPr/>
        </p:nvSpPr>
        <p:spPr>
          <a:xfrm>
            <a:off x="234514" y="4449351"/>
            <a:ext cx="5100764" cy="289951"/>
          </a:xfrm>
          <a:prstGeom prst="rect">
            <a:avLst/>
          </a:prstGeom>
          <a:noFill/>
        </p:spPr>
        <p:txBody>
          <a:bodyPr wrap="square">
            <a:spAutoFit/>
          </a:bodyPr>
          <a:lstStyle/>
          <a:p>
            <a:pPr algn="ctr">
              <a:lnSpc>
                <a:spcPct val="107000"/>
              </a:lnSpc>
              <a:spcAft>
                <a:spcPts val="800"/>
              </a:spcAft>
            </a:pPr>
            <a:r>
              <a:rPr lang="fr-FR" sz="1200" dirty="0">
                <a:solidFill>
                  <a:srgbClr val="000000"/>
                </a:solidFill>
                <a:latin typeface="Gochi Hand" pitchFamily="2" charset="0"/>
                <a:ea typeface="Gochi Hand" pitchFamily="2" charset="0"/>
              </a:rPr>
              <a:t>En identifiant les bâtiments sur un plan</a:t>
            </a:r>
          </a:p>
        </p:txBody>
      </p:sp>
      <p:pic>
        <p:nvPicPr>
          <p:cNvPr id="26" name="Picture 8" descr="Les intelligences multiples – Productions M1 Vannes">
            <a:extLst>
              <a:ext uri="{FF2B5EF4-FFF2-40B4-BE49-F238E27FC236}">
                <a16:creationId xmlns:a16="http://schemas.microsoft.com/office/drawing/2014/main" id="{57ACCF26-663F-4A84-B6DD-633A9249229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863" t="-5085" r="52267" b="58226"/>
          <a:stretch/>
        </p:blipFill>
        <p:spPr bwMode="auto">
          <a:xfrm>
            <a:off x="4358471" y="4739302"/>
            <a:ext cx="550701" cy="810865"/>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8" descr="Les intelligences multiples – Productions M1 Vannes">
            <a:extLst>
              <a:ext uri="{FF2B5EF4-FFF2-40B4-BE49-F238E27FC236}">
                <a16:creationId xmlns:a16="http://schemas.microsoft.com/office/drawing/2014/main" id="{1B70D201-C613-46C3-AE28-DC62E15B2AF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7975" t="-5085" r="28120" b="54842"/>
          <a:stretch/>
        </p:blipFill>
        <p:spPr bwMode="auto">
          <a:xfrm>
            <a:off x="306826" y="4770976"/>
            <a:ext cx="551512" cy="869425"/>
          </a:xfrm>
          <a:prstGeom prst="rect">
            <a:avLst/>
          </a:prstGeom>
          <a:noFill/>
          <a:extLst>
            <a:ext uri="{909E8E84-426E-40DD-AFC4-6F175D3DCCD1}">
              <a14:hiddenFill xmlns:a14="http://schemas.microsoft.com/office/drawing/2010/main">
                <a:solidFill>
                  <a:srgbClr val="FFFFFF"/>
                </a:solidFill>
              </a14:hiddenFill>
            </a:ext>
          </a:extLst>
        </p:spPr>
      </p:pic>
      <p:sp>
        <p:nvSpPr>
          <p:cNvPr id="36" name="ZoneTexte 35">
            <a:extLst>
              <a:ext uri="{FF2B5EF4-FFF2-40B4-BE49-F238E27FC236}">
                <a16:creationId xmlns:a16="http://schemas.microsoft.com/office/drawing/2014/main" id="{8D967643-66C5-4ED7-8B84-F328C1ADF3D4}"/>
              </a:ext>
            </a:extLst>
          </p:cNvPr>
          <p:cNvSpPr txBox="1"/>
          <p:nvPr/>
        </p:nvSpPr>
        <p:spPr>
          <a:xfrm>
            <a:off x="1190895" y="5973023"/>
            <a:ext cx="3442984" cy="487569"/>
          </a:xfrm>
          <a:prstGeom prst="rect">
            <a:avLst/>
          </a:prstGeom>
          <a:solidFill>
            <a:schemeClr val="bg1"/>
          </a:solidFill>
          <a:ln>
            <a:noFill/>
          </a:ln>
        </p:spPr>
        <p:txBody>
          <a:bodyPr wrap="square">
            <a:spAutoFit/>
          </a:bodyPr>
          <a:lstStyle/>
          <a:p>
            <a:pPr algn="ctr">
              <a:lnSpc>
                <a:spcPct val="107000"/>
              </a:lnSpc>
              <a:spcAft>
                <a:spcPts val="800"/>
              </a:spcAft>
            </a:pPr>
            <a:r>
              <a:rPr lang="fr-FR" sz="1200" dirty="0">
                <a:solidFill>
                  <a:srgbClr val="000000"/>
                </a:solidFill>
                <a:latin typeface="Gochi Hand" pitchFamily="2" charset="0"/>
                <a:ea typeface="Gochi Hand" pitchFamily="2" charset="0"/>
              </a:rPr>
              <a:t>En faisant des jeux d’orientation dans l’école : Retrouver où la photo a été prise</a:t>
            </a:r>
          </a:p>
        </p:txBody>
      </p:sp>
      <p:sp>
        <p:nvSpPr>
          <p:cNvPr id="28" name="ZoneTexte 27">
            <a:extLst>
              <a:ext uri="{FF2B5EF4-FFF2-40B4-BE49-F238E27FC236}">
                <a16:creationId xmlns:a16="http://schemas.microsoft.com/office/drawing/2014/main" id="{D9765547-26FC-4222-B4A5-7C7E6693C8C1}"/>
              </a:ext>
            </a:extLst>
          </p:cNvPr>
          <p:cNvSpPr txBox="1"/>
          <p:nvPr/>
        </p:nvSpPr>
        <p:spPr>
          <a:xfrm>
            <a:off x="-19084" y="3166501"/>
            <a:ext cx="5100764" cy="289951"/>
          </a:xfrm>
          <a:prstGeom prst="rect">
            <a:avLst/>
          </a:prstGeom>
          <a:noFill/>
        </p:spPr>
        <p:txBody>
          <a:bodyPr wrap="square">
            <a:spAutoFit/>
          </a:bodyPr>
          <a:lstStyle/>
          <a:p>
            <a:pPr algn="ctr">
              <a:lnSpc>
                <a:spcPct val="107000"/>
              </a:lnSpc>
              <a:spcAft>
                <a:spcPts val="800"/>
              </a:spcAft>
            </a:pPr>
            <a:r>
              <a:rPr lang="fr-FR" sz="1200" dirty="0">
                <a:solidFill>
                  <a:srgbClr val="000000"/>
                </a:solidFill>
                <a:latin typeface="Gochi Hand" pitchFamily="2" charset="0"/>
                <a:ea typeface="Gochi Hand" pitchFamily="2" charset="0"/>
              </a:rPr>
              <a:t>En se plaçant par rapport à un objet</a:t>
            </a:r>
          </a:p>
        </p:txBody>
      </p:sp>
      <p:pic>
        <p:nvPicPr>
          <p:cNvPr id="33" name="Picture 8" descr="Les intelligences multiples – Productions M1 Vannes">
            <a:extLst>
              <a:ext uri="{FF2B5EF4-FFF2-40B4-BE49-F238E27FC236}">
                <a16:creationId xmlns:a16="http://schemas.microsoft.com/office/drawing/2014/main" id="{BA120E86-3B97-46BA-A08D-A6307B44F16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2583" t="3047" r="2253" b="55014"/>
          <a:stretch/>
        </p:blipFill>
        <p:spPr bwMode="auto">
          <a:xfrm>
            <a:off x="2326645" y="3516772"/>
            <a:ext cx="580557" cy="725714"/>
          </a:xfrm>
          <a:prstGeom prst="rect">
            <a:avLst/>
          </a:prstGeom>
          <a:noFill/>
          <a:extLst>
            <a:ext uri="{909E8E84-426E-40DD-AFC4-6F175D3DCCD1}">
              <a14:hiddenFill xmlns:a14="http://schemas.microsoft.com/office/drawing/2010/main">
                <a:solidFill>
                  <a:srgbClr val="FFFFFF"/>
                </a:solidFill>
              </a14:hiddenFill>
            </a:ext>
          </a:extLst>
        </p:spPr>
      </p:pic>
      <p:sp>
        <p:nvSpPr>
          <p:cNvPr id="4" name="ZoneTexte 3">
            <a:extLst>
              <a:ext uri="{FF2B5EF4-FFF2-40B4-BE49-F238E27FC236}">
                <a16:creationId xmlns:a16="http://schemas.microsoft.com/office/drawing/2014/main" id="{2B22CE22-5AB9-43CE-BF65-4B2EFB568ACA}"/>
              </a:ext>
            </a:extLst>
          </p:cNvPr>
          <p:cNvSpPr txBox="1"/>
          <p:nvPr/>
        </p:nvSpPr>
        <p:spPr>
          <a:xfrm>
            <a:off x="6416539" y="137966"/>
            <a:ext cx="4115849" cy="289951"/>
          </a:xfrm>
          <a:prstGeom prst="rect">
            <a:avLst/>
          </a:prstGeom>
          <a:noFill/>
        </p:spPr>
        <p:txBody>
          <a:bodyPr wrap="square">
            <a:spAutoFit/>
          </a:bodyPr>
          <a:lstStyle/>
          <a:p>
            <a:pPr algn="ctr">
              <a:lnSpc>
                <a:spcPct val="107000"/>
              </a:lnSpc>
              <a:spcAft>
                <a:spcPts val="800"/>
              </a:spcAft>
            </a:pPr>
            <a:r>
              <a:rPr lang="fr-FR" sz="1200" dirty="0">
                <a:solidFill>
                  <a:srgbClr val="000000"/>
                </a:solidFill>
                <a:latin typeface="Gochi Hand" pitchFamily="2" charset="0"/>
                <a:ea typeface="Gochi Hand" pitchFamily="2" charset="0"/>
              </a:rPr>
              <a:t>En participant à la réalisation d’une maquette</a:t>
            </a:r>
          </a:p>
        </p:txBody>
      </p:sp>
      <p:pic>
        <p:nvPicPr>
          <p:cNvPr id="7" name="Picture 8" descr="Les intelligences multiples – Productions M1 Vannes">
            <a:extLst>
              <a:ext uri="{FF2B5EF4-FFF2-40B4-BE49-F238E27FC236}">
                <a16:creationId xmlns:a16="http://schemas.microsoft.com/office/drawing/2014/main" id="{E05CF9BF-B41A-47B6-856C-D2DDB1316C5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8069" t="48608" r="24250" b="3582"/>
          <a:stretch/>
        </p:blipFill>
        <p:spPr bwMode="auto">
          <a:xfrm>
            <a:off x="7166601" y="640875"/>
            <a:ext cx="638628" cy="82731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Les intelligences multiples – Productions M1 Vannes">
            <a:extLst>
              <a:ext uri="{FF2B5EF4-FFF2-40B4-BE49-F238E27FC236}">
                <a16:creationId xmlns:a16="http://schemas.microsoft.com/office/drawing/2014/main" id="{C9C65028-38D1-4DE8-9F98-CC8FCBFD3C4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439" t="-2385" r="50252" b="52861"/>
          <a:stretch/>
        </p:blipFill>
        <p:spPr bwMode="auto">
          <a:xfrm>
            <a:off x="8169869" y="611203"/>
            <a:ext cx="653120" cy="85698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8" descr="Les intelligences multiples – Productions M1 Vannes">
            <a:extLst>
              <a:ext uri="{FF2B5EF4-FFF2-40B4-BE49-F238E27FC236}">
                <a16:creationId xmlns:a16="http://schemas.microsoft.com/office/drawing/2014/main" id="{111ABC23-705D-4E57-A073-8AB1874C56C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4321" t="3047" r="25967" b="55014"/>
          <a:stretch/>
        </p:blipFill>
        <p:spPr bwMode="auto">
          <a:xfrm>
            <a:off x="9006811" y="710760"/>
            <a:ext cx="685482" cy="72571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3000"/>
    </mc:Choice>
    <mc:Fallback xmlns:p15="http://schemas.microsoft.com/office/powerpoint/2012/main" xmlns="">
      <p:transition spd="slow"/>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 name="CustomShape 2"/>
          <p:cNvSpPr/>
          <p:nvPr/>
        </p:nvSpPr>
        <p:spPr>
          <a:xfrm>
            <a:off x="-1080" y="56914"/>
            <a:ext cx="4968720" cy="57780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36720" tIns="36720" rIns="36720" bIns="36720" anchorCtr="1">
            <a:noAutofit/>
          </a:bodyPr>
          <a:lstStyle/>
          <a:p>
            <a:pPr algn="ctr">
              <a:lnSpc>
                <a:spcPct val="100000"/>
              </a:lnSpc>
            </a:pPr>
            <a:r>
              <a:rPr lang="fr-FR" sz="2600" b="0" strike="noStrike" spc="-1" dirty="0">
                <a:solidFill>
                  <a:srgbClr val="000000"/>
                </a:solidFill>
                <a:latin typeface="Gochi Hand" pitchFamily="2" charset="0"/>
                <a:ea typeface="Gochi Hand" pitchFamily="2" charset="0"/>
              </a:rPr>
              <a:t>Semaine du 28 Septembre 2020</a:t>
            </a:r>
            <a:endParaRPr lang="fr-FR" sz="2600" b="0" strike="noStrike" spc="-1" dirty="0">
              <a:latin typeface="Gochi Hand" pitchFamily="2" charset="0"/>
              <a:ea typeface="Gochi Hand" pitchFamily="2" charset="0"/>
            </a:endParaRPr>
          </a:p>
        </p:txBody>
      </p:sp>
      <p:sp>
        <p:nvSpPr>
          <p:cNvPr id="503" name="CustomShape 3"/>
          <p:cNvSpPr/>
          <p:nvPr/>
        </p:nvSpPr>
        <p:spPr>
          <a:xfrm>
            <a:off x="159425" y="709217"/>
            <a:ext cx="2062940" cy="330479"/>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36720" tIns="36720" rIns="36720" bIns="36720" anchorCtr="1">
            <a:noAutofit/>
          </a:bodyPr>
          <a:lstStyle/>
          <a:p>
            <a:pPr algn="just">
              <a:lnSpc>
                <a:spcPct val="100000"/>
              </a:lnSpc>
            </a:pPr>
            <a:r>
              <a:rPr lang="fr-FR" sz="1600" b="1" strike="noStrike" spc="-1" dirty="0">
                <a:solidFill>
                  <a:srgbClr val="000000"/>
                </a:solidFill>
                <a:latin typeface="Gochi Hand" pitchFamily="2" charset="0"/>
                <a:ea typeface="Gochi Hand" pitchFamily="2" charset="0"/>
              </a:rPr>
              <a:t>L’album de la semaine </a:t>
            </a:r>
            <a:r>
              <a:rPr lang="fr-FR" sz="1600" b="0" strike="noStrike" spc="-1" dirty="0">
                <a:solidFill>
                  <a:srgbClr val="000000"/>
                </a:solidFill>
                <a:latin typeface="Gochi Hand" pitchFamily="2" charset="0"/>
                <a:ea typeface="Gochi Hand" pitchFamily="2" charset="0"/>
              </a:rPr>
              <a:t>:</a:t>
            </a:r>
            <a:endParaRPr lang="fr-FR" sz="1600" b="0" strike="noStrike" spc="-1" dirty="0">
              <a:latin typeface="Gochi Hand" pitchFamily="2" charset="0"/>
              <a:ea typeface="Gochi Hand" pitchFamily="2" charset="0"/>
            </a:endParaRPr>
          </a:p>
        </p:txBody>
      </p:sp>
      <p:sp>
        <p:nvSpPr>
          <p:cNvPr id="504" name="CustomShape 4"/>
          <p:cNvSpPr/>
          <p:nvPr/>
        </p:nvSpPr>
        <p:spPr>
          <a:xfrm>
            <a:off x="69840" y="427917"/>
            <a:ext cx="5183280" cy="934920"/>
          </a:xfrm>
          <a:custGeom>
            <a:avLst/>
            <a:gdLst/>
            <a:ahLst/>
            <a:cxnLst/>
            <a:rect l="l" t="t" r="r" b="b"/>
            <a:pathLst>
              <a:path w="21600" h="21600">
                <a:moveTo>
                  <a:pt x="0" y="0"/>
                </a:moveTo>
                <a:lnTo>
                  <a:pt x="21600" y="0"/>
                </a:lnTo>
                <a:lnTo>
                  <a:pt x="21600" y="21600"/>
                </a:lnTo>
                <a:lnTo>
                  <a:pt x="0" y="21600"/>
                </a:lnTo>
                <a:lnTo>
                  <a:pt x="0" y="0"/>
                </a:lnTo>
                <a:close/>
              </a:path>
            </a:pathLst>
          </a:custGeom>
          <a:noFill/>
          <a:ln>
            <a:noFill/>
          </a:ln>
        </p:spPr>
        <p:style>
          <a:lnRef idx="0">
            <a:scrgbClr r="0" g="0" b="0"/>
          </a:lnRef>
          <a:fillRef idx="0">
            <a:scrgbClr r="0" g="0" b="0"/>
          </a:fillRef>
          <a:effectRef idx="0">
            <a:scrgbClr r="0" g="0" b="0"/>
          </a:effectRef>
          <a:fontRef idx="minor"/>
        </p:style>
        <p:txBody>
          <a:bodyPr lIns="36720" tIns="36720" rIns="36720" bIns="36720" anchorCtr="1">
            <a:noAutofit/>
          </a:bodyPr>
          <a:lstStyle/>
          <a:p>
            <a:pPr algn="ctr">
              <a:lnSpc>
                <a:spcPct val="100000"/>
              </a:lnSpc>
            </a:pPr>
            <a:r>
              <a:rPr lang="fr-FR" sz="1200" b="0" strike="noStrike" spc="-1" dirty="0">
                <a:solidFill>
                  <a:srgbClr val="000000"/>
                </a:solidFill>
                <a:latin typeface="Gochi Hand" pitchFamily="2" charset="0"/>
                <a:ea typeface="Gochi Hand" pitchFamily="2" charset="0"/>
              </a:rPr>
              <a:t>Période 1 : </a:t>
            </a:r>
            <a:r>
              <a:rPr lang="fr-FR" sz="1400" b="0" strike="noStrike" spc="-1" dirty="0">
                <a:solidFill>
                  <a:srgbClr val="000000"/>
                </a:solidFill>
                <a:latin typeface="Gochi Hand" pitchFamily="2" charset="0"/>
                <a:ea typeface="Gochi Hand" pitchFamily="2" charset="0"/>
              </a:rPr>
              <a:t>EXPLORER LE MONDE</a:t>
            </a:r>
            <a:endParaRPr lang="fr-FR" sz="1400" b="0" strike="noStrike" spc="-1" dirty="0">
              <a:latin typeface="Gochi Hand" pitchFamily="2" charset="0"/>
              <a:ea typeface="Gochi Hand" pitchFamily="2" charset="0"/>
            </a:endParaRPr>
          </a:p>
        </p:txBody>
      </p:sp>
      <p:sp>
        <p:nvSpPr>
          <p:cNvPr id="505" name="CustomShape 5"/>
          <p:cNvSpPr/>
          <p:nvPr/>
        </p:nvSpPr>
        <p:spPr>
          <a:xfrm>
            <a:off x="69840" y="2790663"/>
            <a:ext cx="4896000" cy="365849"/>
          </a:xfrm>
          <a:custGeom>
            <a:avLst/>
            <a:gdLst/>
            <a:ahLst/>
            <a:cxnLst/>
            <a:rect l="l" t="t" r="r" b="b"/>
            <a:pathLst>
              <a:path w="21600" h="21600">
                <a:moveTo>
                  <a:pt x="0" y="0"/>
                </a:moveTo>
                <a:lnTo>
                  <a:pt x="21600" y="0"/>
                </a:lnTo>
                <a:lnTo>
                  <a:pt x="21600" y="21600"/>
                </a:lnTo>
                <a:lnTo>
                  <a:pt x="0" y="21600"/>
                </a:lnTo>
                <a:lnTo>
                  <a:pt x="0" y="0"/>
                </a:lnTo>
                <a:close/>
              </a:path>
            </a:pathLst>
          </a:custGeom>
          <a:noFill/>
          <a:ln>
            <a:solidFill>
              <a:srgbClr val="3465A4"/>
            </a:solidFill>
          </a:ln>
        </p:spPr>
        <p:style>
          <a:lnRef idx="0">
            <a:scrgbClr r="0" g="0" b="0"/>
          </a:lnRef>
          <a:fillRef idx="0">
            <a:scrgbClr r="0" g="0" b="0"/>
          </a:fillRef>
          <a:effectRef idx="0">
            <a:scrgbClr r="0" g="0" b="0"/>
          </a:effectRef>
          <a:fontRef idx="minor"/>
        </p:style>
        <p:txBody>
          <a:bodyPr lIns="36720" tIns="36720" rIns="36720" bIns="36720">
            <a:noAutofit/>
          </a:bodyPr>
          <a:lstStyle/>
          <a:p>
            <a:pPr algn="ctr">
              <a:lnSpc>
                <a:spcPct val="100000"/>
              </a:lnSpc>
            </a:pPr>
            <a:r>
              <a:rPr lang="fr-FR" sz="1600" spc="-1" dirty="0">
                <a:solidFill>
                  <a:srgbClr val="000000"/>
                </a:solidFill>
                <a:latin typeface="Gochi Hand" pitchFamily="2" charset="0"/>
                <a:ea typeface="Gochi Hand" pitchFamily="2" charset="0"/>
              </a:rPr>
              <a:t>J’apprends à me repérer dans l’espace</a:t>
            </a:r>
            <a:endParaRPr lang="fr-FR" sz="1600" b="0" strike="noStrike" spc="-1" dirty="0">
              <a:latin typeface="Gochi Hand" pitchFamily="2" charset="0"/>
              <a:ea typeface="Gochi Hand" pitchFamily="2" charset="0"/>
            </a:endParaRPr>
          </a:p>
        </p:txBody>
      </p:sp>
      <p:sp>
        <p:nvSpPr>
          <p:cNvPr id="506" name="CustomShape 6"/>
          <p:cNvSpPr/>
          <p:nvPr/>
        </p:nvSpPr>
        <p:spPr>
          <a:xfrm>
            <a:off x="69840" y="995308"/>
            <a:ext cx="4896000" cy="1795355"/>
          </a:xfrm>
          <a:custGeom>
            <a:avLst/>
            <a:gdLst/>
            <a:ahLst/>
            <a:cxnLst/>
            <a:rect l="l" t="t" r="r" b="b"/>
            <a:pathLst>
              <a:path w="21600" h="21600">
                <a:moveTo>
                  <a:pt x="0" y="0"/>
                </a:moveTo>
                <a:lnTo>
                  <a:pt x="21600" y="0"/>
                </a:lnTo>
                <a:lnTo>
                  <a:pt x="21600" y="21600"/>
                </a:lnTo>
                <a:lnTo>
                  <a:pt x="0" y="21600"/>
                </a:lnTo>
                <a:close/>
              </a:path>
            </a:pathLst>
          </a:custGeom>
          <a:noFill/>
          <a:ln w="38100">
            <a:solidFill>
              <a:schemeClr val="accent1"/>
            </a:solidFill>
            <a:miter/>
          </a:ln>
        </p:spPr>
        <p:style>
          <a:lnRef idx="0">
            <a:scrgbClr r="0" g="0" b="0"/>
          </a:lnRef>
          <a:fillRef idx="0">
            <a:scrgbClr r="0" g="0" b="0"/>
          </a:fillRef>
          <a:effectRef idx="0">
            <a:scrgbClr r="0" g="0" b="0"/>
          </a:effectRef>
          <a:fontRef idx="minor"/>
        </p:style>
      </p:sp>
      <p:sp>
        <p:nvSpPr>
          <p:cNvPr id="2" name="Text Box 5">
            <a:extLst>
              <a:ext uri="{FF2B5EF4-FFF2-40B4-BE49-F238E27FC236}">
                <a16:creationId xmlns:a16="http://schemas.microsoft.com/office/drawing/2014/main" id="{670F04C1-3A33-4801-B1C1-6CC9BD38362D}"/>
              </a:ext>
            </a:extLst>
          </p:cNvPr>
          <p:cNvSpPr txBox="1">
            <a:spLocks noChangeArrowheads="1"/>
          </p:cNvSpPr>
          <p:nvPr/>
        </p:nvSpPr>
        <p:spPr bwMode="auto">
          <a:xfrm>
            <a:off x="1868824" y="1039696"/>
            <a:ext cx="3140468" cy="143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9158" rIns="90000" bIns="45000"/>
          <a:lstStyle>
            <a:lvl1pPr>
              <a:lnSpc>
                <a:spcPct val="93000"/>
              </a:lnSpc>
              <a:spcAft>
                <a:spcPts val="1425"/>
              </a:spcAft>
              <a:buClr>
                <a:srgbClr val="000000"/>
              </a:buClr>
              <a:buSzPct val="100000"/>
              <a:buFont typeface="Times New Roman" panose="02020603050405020304" pitchFamily="18" charset="0"/>
              <a:tabLst>
                <a:tab pos="723900" algn="l"/>
                <a:tab pos="1447800" algn="l"/>
                <a:tab pos="2171700" algn="l"/>
              </a:tabLst>
              <a:defRPr sz="3200">
                <a:solidFill>
                  <a:srgbClr val="000000"/>
                </a:solidFill>
                <a:latin typeface="Arial" panose="020B0604020202020204" pitchFamily="34" charset="0"/>
                <a:ea typeface="Microsoft YaHei" panose="020B0503020204020204" pitchFamily="34" charset="-122"/>
              </a:defRPr>
            </a:lvl1pPr>
            <a:lvl2pPr>
              <a:lnSpc>
                <a:spcPct val="93000"/>
              </a:lnSpc>
              <a:spcAft>
                <a:spcPts val="1138"/>
              </a:spcAft>
              <a:buClr>
                <a:srgbClr val="000000"/>
              </a:buClr>
              <a:buSzPct val="100000"/>
              <a:buFont typeface="Times New Roman" panose="02020603050405020304" pitchFamily="18" charset="0"/>
              <a:tabLst>
                <a:tab pos="723900" algn="l"/>
                <a:tab pos="1447800" algn="l"/>
                <a:tab pos="2171700" algn="l"/>
              </a:tabLst>
              <a:defRPr sz="2800">
                <a:solidFill>
                  <a:srgbClr val="000000"/>
                </a:solidFill>
                <a:latin typeface="Arial" panose="020B0604020202020204" pitchFamily="34" charset="0"/>
                <a:ea typeface="Microsoft YaHei" panose="020B0503020204020204" pitchFamily="34" charset="-122"/>
              </a:defRPr>
            </a:lvl2pPr>
            <a:lvl3pPr>
              <a:lnSpc>
                <a:spcPct val="93000"/>
              </a:lnSpc>
              <a:spcAft>
                <a:spcPts val="850"/>
              </a:spcAft>
              <a:buClr>
                <a:srgbClr val="000000"/>
              </a:buClr>
              <a:buSzPct val="100000"/>
              <a:buFont typeface="Times New Roman" panose="02020603050405020304" pitchFamily="18" charset="0"/>
              <a:tabLst>
                <a:tab pos="723900" algn="l"/>
                <a:tab pos="1447800" algn="l"/>
                <a:tab pos="2171700" algn="l"/>
              </a:tabLst>
              <a:defRPr sz="2400">
                <a:solidFill>
                  <a:srgbClr val="000000"/>
                </a:solidFill>
                <a:latin typeface="Arial" panose="020B0604020202020204" pitchFamily="34" charset="0"/>
                <a:ea typeface="Microsoft YaHei" panose="020B0503020204020204" pitchFamily="34" charset="-122"/>
              </a:defRPr>
            </a:lvl3pPr>
            <a:lvl4pPr>
              <a:lnSpc>
                <a:spcPct val="93000"/>
              </a:lnSpc>
              <a:spcAft>
                <a:spcPts val="575"/>
              </a:spcAft>
              <a:buClr>
                <a:srgbClr val="000000"/>
              </a:buClr>
              <a:buSzPct val="100000"/>
              <a:buFont typeface="Times New Roman" panose="02020603050405020304" pitchFamily="18" charset="0"/>
              <a:tabLst>
                <a:tab pos="723900" algn="l"/>
                <a:tab pos="1447800" algn="l"/>
                <a:tab pos="2171700" algn="l"/>
              </a:tabLst>
              <a:defRPr sz="2000">
                <a:solidFill>
                  <a:srgbClr val="000000"/>
                </a:solidFill>
                <a:latin typeface="Arial" panose="020B0604020202020204" pitchFamily="34" charset="0"/>
                <a:ea typeface="Microsoft YaHei" panose="020B0503020204020204" pitchFamily="34" charset="-122"/>
              </a:defRPr>
            </a:lvl4pPr>
            <a:lvl5pPr>
              <a:lnSpc>
                <a:spcPct val="93000"/>
              </a:lnSpc>
              <a:spcAft>
                <a:spcPts val="288"/>
              </a:spcAft>
              <a:buClr>
                <a:srgbClr val="000000"/>
              </a:buClr>
              <a:buSzPct val="100000"/>
              <a:buFont typeface="Times New Roman" panose="02020603050405020304" pitchFamily="18" charset="0"/>
              <a:tabLst>
                <a:tab pos="723900" algn="l"/>
                <a:tab pos="1447800" algn="l"/>
                <a:tab pos="2171700" algn="l"/>
              </a:tabLst>
              <a:defRPr sz="2000">
                <a:solidFill>
                  <a:srgbClr val="000000"/>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Lst>
              <a:defRPr sz="2000">
                <a:solidFill>
                  <a:srgbClr val="000000"/>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Lst>
              <a:defRPr sz="2000">
                <a:solidFill>
                  <a:srgbClr val="000000"/>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Lst>
              <a:defRPr sz="2000">
                <a:solidFill>
                  <a:srgbClr val="000000"/>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ts val="288"/>
              </a:spcAft>
              <a:buClr>
                <a:srgbClr val="000000"/>
              </a:buClr>
              <a:buSzPct val="100000"/>
              <a:buFont typeface="Times New Roman" panose="02020603050405020304" pitchFamily="18" charset="0"/>
              <a:tabLst>
                <a:tab pos="723900" algn="l"/>
                <a:tab pos="1447800" algn="l"/>
                <a:tab pos="2171700" algn="l"/>
              </a:tabLst>
              <a:defRPr sz="2000">
                <a:solidFill>
                  <a:srgbClr val="000000"/>
                </a:solidFill>
                <a:latin typeface="Arial" panose="020B0604020202020204" pitchFamily="34" charset="0"/>
                <a:ea typeface="Microsoft YaHei" panose="020B0503020204020204" pitchFamily="34" charset="-122"/>
              </a:defRPr>
            </a:lvl9pPr>
          </a:lstStyle>
          <a:p>
            <a:pPr eaLnBrk="1">
              <a:lnSpc>
                <a:spcPct val="97000"/>
              </a:lnSpc>
              <a:spcAft>
                <a:spcPct val="0"/>
              </a:spcAft>
            </a:pPr>
            <a:r>
              <a:rPr lang="fr-FR" altLang="fr-FR" sz="1400" dirty="0">
                <a:latin typeface="Gochi Hand" pitchFamily="2" charset="0"/>
                <a:ea typeface="Gochi Hand" pitchFamily="2" charset="0"/>
              </a:rPr>
              <a:t>Un petit garçon trace un trait sur le sol pour délimiter son espace. Quand un escargot efface la limite tracée, le petit garçon la redessine. Quand une branche entre chez lui, il la coupe. Pas question non plus que quelqu'un pénètre chez lui... même lorsqu'un autre petit garçon se présente.</a:t>
            </a:r>
          </a:p>
        </p:txBody>
      </p:sp>
      <p:cxnSp>
        <p:nvCxnSpPr>
          <p:cNvPr id="44" name="Connecteur droit 43">
            <a:extLst>
              <a:ext uri="{FF2B5EF4-FFF2-40B4-BE49-F238E27FC236}">
                <a16:creationId xmlns:a16="http://schemas.microsoft.com/office/drawing/2014/main" id="{C5655865-B0FE-4DC5-B86D-A50B779AAB97}"/>
              </a:ext>
            </a:extLst>
          </p:cNvPr>
          <p:cNvCxnSpPr/>
          <p:nvPr/>
        </p:nvCxnSpPr>
        <p:spPr>
          <a:xfrm>
            <a:off x="5253120" y="3060612"/>
            <a:ext cx="0" cy="4464249"/>
          </a:xfrm>
          <a:prstGeom prst="line">
            <a:avLst/>
          </a:prstGeom>
        </p:spPr>
        <p:style>
          <a:lnRef idx="1">
            <a:schemeClr val="accent1"/>
          </a:lnRef>
          <a:fillRef idx="0">
            <a:schemeClr val="accent1"/>
          </a:fillRef>
          <a:effectRef idx="0">
            <a:schemeClr val="accent1"/>
          </a:effectRef>
          <a:fontRef idx="minor">
            <a:schemeClr val="tx1"/>
          </a:fontRef>
        </p:style>
      </p:cxnSp>
      <p:pic>
        <p:nvPicPr>
          <p:cNvPr id="1032" name="Picture 8" descr="Les intelligences multiples – Productions M1 Vannes">
            <a:extLst>
              <a:ext uri="{FF2B5EF4-FFF2-40B4-BE49-F238E27FC236}">
                <a16:creationId xmlns:a16="http://schemas.microsoft.com/office/drawing/2014/main" id="{6CBC4579-E1D3-413E-9D30-A64E4D31857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2583" t="3047" r="2253" b="55014"/>
          <a:stretch/>
        </p:blipFill>
        <p:spPr bwMode="auto">
          <a:xfrm>
            <a:off x="3540767" y="3514003"/>
            <a:ext cx="580557" cy="72571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Les intelligences multiples – Productions M1 Vannes">
            <a:extLst>
              <a:ext uri="{FF2B5EF4-FFF2-40B4-BE49-F238E27FC236}">
                <a16:creationId xmlns:a16="http://schemas.microsoft.com/office/drawing/2014/main" id="{343F9EFA-F17A-47B1-9580-9E411B1742B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439" t="46926" r="50252" b="3550"/>
          <a:stretch/>
        </p:blipFill>
        <p:spPr bwMode="auto">
          <a:xfrm>
            <a:off x="5749440" y="934344"/>
            <a:ext cx="653120" cy="85698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Amazon.fr - Ici c'est chez moi - Ruillier, Jérôme - Livres">
            <a:extLst>
              <a:ext uri="{FF2B5EF4-FFF2-40B4-BE49-F238E27FC236}">
                <a16:creationId xmlns:a16="http://schemas.microsoft.com/office/drawing/2014/main" id="{7D1156CF-DB41-4146-B057-73DD516786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421" y="1099083"/>
            <a:ext cx="1699483" cy="1431112"/>
          </a:xfrm>
          <a:prstGeom prst="rect">
            <a:avLst/>
          </a:prstGeom>
          <a:noFill/>
          <a:extLst>
            <a:ext uri="{909E8E84-426E-40DD-AFC4-6F175D3DCCD1}">
              <a14:hiddenFill xmlns:a14="http://schemas.microsoft.com/office/drawing/2010/main">
                <a:solidFill>
                  <a:srgbClr val="FFFFFF"/>
                </a:solidFill>
              </a14:hiddenFill>
            </a:ext>
          </a:extLst>
        </p:spPr>
      </p:pic>
      <p:sp>
        <p:nvSpPr>
          <p:cNvPr id="17" name="CustomShape 5">
            <a:extLst>
              <a:ext uri="{FF2B5EF4-FFF2-40B4-BE49-F238E27FC236}">
                <a16:creationId xmlns:a16="http://schemas.microsoft.com/office/drawing/2014/main" id="{21C5811C-CFD0-4959-A895-B00D81C5E1D2}"/>
              </a:ext>
            </a:extLst>
          </p:cNvPr>
          <p:cNvSpPr/>
          <p:nvPr/>
        </p:nvSpPr>
        <p:spPr>
          <a:xfrm>
            <a:off x="5438694" y="162889"/>
            <a:ext cx="5100766" cy="577800"/>
          </a:xfrm>
          <a:custGeom>
            <a:avLst/>
            <a:gdLst/>
            <a:ahLst/>
            <a:cxnLst/>
            <a:rect l="l" t="t" r="r" b="b"/>
            <a:pathLst>
              <a:path w="21600" h="21600">
                <a:moveTo>
                  <a:pt x="0" y="0"/>
                </a:moveTo>
                <a:lnTo>
                  <a:pt x="21600" y="0"/>
                </a:lnTo>
                <a:lnTo>
                  <a:pt x="21600" y="21600"/>
                </a:lnTo>
                <a:lnTo>
                  <a:pt x="0" y="21600"/>
                </a:lnTo>
                <a:lnTo>
                  <a:pt x="0" y="0"/>
                </a:lnTo>
                <a:close/>
              </a:path>
            </a:pathLst>
          </a:custGeom>
          <a:noFill/>
          <a:ln>
            <a:solidFill>
              <a:srgbClr val="3465A4"/>
            </a:solidFill>
          </a:ln>
        </p:spPr>
        <p:style>
          <a:lnRef idx="0">
            <a:scrgbClr r="0" g="0" b="0"/>
          </a:lnRef>
          <a:fillRef idx="0">
            <a:scrgbClr r="0" g="0" b="0"/>
          </a:fillRef>
          <a:effectRef idx="0">
            <a:scrgbClr r="0" g="0" b="0"/>
          </a:effectRef>
          <a:fontRef idx="minor"/>
        </p:style>
        <p:txBody>
          <a:bodyPr lIns="36720" tIns="36720" rIns="36720" bIns="36720">
            <a:noAutofit/>
          </a:bodyPr>
          <a:lstStyle/>
          <a:p>
            <a:pPr algn="ctr">
              <a:lnSpc>
                <a:spcPct val="100000"/>
              </a:lnSpc>
            </a:pPr>
            <a:r>
              <a:rPr lang="fr-FR" sz="1600" spc="-1" dirty="0">
                <a:solidFill>
                  <a:srgbClr val="000000"/>
                </a:solidFill>
                <a:latin typeface="Gochi Hand" pitchFamily="2" charset="0"/>
                <a:ea typeface="Gochi Hand" pitchFamily="2" charset="0"/>
              </a:rPr>
              <a:t>J’apprends à dénombrer des petites quantités en jouant à un jeu de cueillette d’automne</a:t>
            </a:r>
            <a:endParaRPr lang="fr-FR" sz="1600" b="0" strike="noStrike" spc="-1" dirty="0">
              <a:latin typeface="Gochi Hand" pitchFamily="2" charset="0"/>
              <a:ea typeface="Gochi Hand" pitchFamily="2" charset="0"/>
            </a:endParaRPr>
          </a:p>
        </p:txBody>
      </p:sp>
      <p:pic>
        <p:nvPicPr>
          <p:cNvPr id="18" name="Picture 8" descr="Les intelligences multiples – Productions M1 Vannes">
            <a:extLst>
              <a:ext uri="{FF2B5EF4-FFF2-40B4-BE49-F238E27FC236}">
                <a16:creationId xmlns:a16="http://schemas.microsoft.com/office/drawing/2014/main" id="{315711A9-1DF9-42DF-BCE4-7F6197DFFC0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439" t="-2385" r="50252" b="52861"/>
          <a:stretch/>
        </p:blipFill>
        <p:spPr bwMode="auto">
          <a:xfrm>
            <a:off x="5749440" y="1791330"/>
            <a:ext cx="653120" cy="856986"/>
          </a:xfrm>
          <a:prstGeom prst="rect">
            <a:avLst/>
          </a:prstGeom>
          <a:noFill/>
          <a:extLst>
            <a:ext uri="{909E8E84-426E-40DD-AFC4-6F175D3DCCD1}">
              <a14:hiddenFill xmlns:a14="http://schemas.microsoft.com/office/drawing/2010/main">
                <a:solidFill>
                  <a:srgbClr val="FFFFFF"/>
                </a:solidFill>
              </a14:hiddenFill>
            </a:ext>
          </a:extLst>
        </p:spPr>
      </p:pic>
      <p:sp>
        <p:nvSpPr>
          <p:cNvPr id="24" name="CustomShape 5">
            <a:extLst>
              <a:ext uri="{FF2B5EF4-FFF2-40B4-BE49-F238E27FC236}">
                <a16:creationId xmlns:a16="http://schemas.microsoft.com/office/drawing/2014/main" id="{E493427D-35DE-4B12-BF91-50F92E9E401F}"/>
              </a:ext>
            </a:extLst>
          </p:cNvPr>
          <p:cNvSpPr/>
          <p:nvPr/>
        </p:nvSpPr>
        <p:spPr>
          <a:xfrm>
            <a:off x="5481875" y="3876860"/>
            <a:ext cx="5100766" cy="362857"/>
          </a:xfrm>
          <a:custGeom>
            <a:avLst/>
            <a:gdLst/>
            <a:ahLst/>
            <a:cxnLst/>
            <a:rect l="l" t="t" r="r" b="b"/>
            <a:pathLst>
              <a:path w="21600" h="21600">
                <a:moveTo>
                  <a:pt x="0" y="0"/>
                </a:moveTo>
                <a:lnTo>
                  <a:pt x="21600" y="0"/>
                </a:lnTo>
                <a:lnTo>
                  <a:pt x="21600" y="21600"/>
                </a:lnTo>
                <a:lnTo>
                  <a:pt x="0" y="21600"/>
                </a:lnTo>
                <a:lnTo>
                  <a:pt x="0" y="0"/>
                </a:lnTo>
                <a:close/>
              </a:path>
            </a:pathLst>
          </a:custGeom>
          <a:noFill/>
          <a:ln>
            <a:solidFill>
              <a:srgbClr val="3465A4"/>
            </a:solidFill>
          </a:ln>
        </p:spPr>
        <p:style>
          <a:lnRef idx="0">
            <a:scrgbClr r="0" g="0" b="0"/>
          </a:lnRef>
          <a:fillRef idx="0">
            <a:scrgbClr r="0" g="0" b="0"/>
          </a:fillRef>
          <a:effectRef idx="0">
            <a:scrgbClr r="0" g="0" b="0"/>
          </a:effectRef>
          <a:fontRef idx="minor"/>
        </p:style>
        <p:txBody>
          <a:bodyPr lIns="36720" tIns="36720" rIns="36720" bIns="36720">
            <a:noAutofit/>
          </a:bodyPr>
          <a:lstStyle/>
          <a:p>
            <a:pPr algn="ctr">
              <a:lnSpc>
                <a:spcPct val="100000"/>
              </a:lnSpc>
            </a:pPr>
            <a:r>
              <a:rPr lang="fr-FR" sz="1600" spc="-1" dirty="0">
                <a:solidFill>
                  <a:srgbClr val="000000"/>
                </a:solidFill>
                <a:latin typeface="Gochi Hand" pitchFamily="2" charset="0"/>
                <a:ea typeface="Gochi Hand" pitchFamily="2" charset="0"/>
              </a:rPr>
              <a:t>J’apprends à trier en fonction d’un critère : la couleur</a:t>
            </a:r>
            <a:endParaRPr lang="fr-FR" sz="1600" b="0" strike="noStrike" spc="-1" dirty="0">
              <a:latin typeface="Gochi Hand" pitchFamily="2" charset="0"/>
              <a:ea typeface="Gochi Hand" pitchFamily="2" charset="0"/>
            </a:endParaRPr>
          </a:p>
        </p:txBody>
      </p:sp>
      <p:sp>
        <p:nvSpPr>
          <p:cNvPr id="27" name="ZoneTexte 26">
            <a:extLst>
              <a:ext uri="{FF2B5EF4-FFF2-40B4-BE49-F238E27FC236}">
                <a16:creationId xmlns:a16="http://schemas.microsoft.com/office/drawing/2014/main" id="{DC55D796-5D8B-4A20-BA7C-75D1810EB273}"/>
              </a:ext>
            </a:extLst>
          </p:cNvPr>
          <p:cNvSpPr txBox="1"/>
          <p:nvPr/>
        </p:nvSpPr>
        <p:spPr>
          <a:xfrm>
            <a:off x="3044689" y="3195645"/>
            <a:ext cx="1795684" cy="261610"/>
          </a:xfrm>
          <a:prstGeom prst="rect">
            <a:avLst/>
          </a:prstGeom>
          <a:noFill/>
        </p:spPr>
        <p:txBody>
          <a:bodyPr wrap="none" rtlCol="0">
            <a:spAutoFit/>
          </a:bodyPr>
          <a:lstStyle/>
          <a:p>
            <a:r>
              <a:rPr lang="fr-FR" sz="1100" dirty="0"/>
              <a:t>Moi par rapport à un objet</a:t>
            </a:r>
          </a:p>
        </p:txBody>
      </p:sp>
      <p:sp>
        <p:nvSpPr>
          <p:cNvPr id="28" name="ZoneTexte 27">
            <a:extLst>
              <a:ext uri="{FF2B5EF4-FFF2-40B4-BE49-F238E27FC236}">
                <a16:creationId xmlns:a16="http://schemas.microsoft.com/office/drawing/2014/main" id="{15DDD701-CB8F-4257-95D2-8013A60AC27D}"/>
              </a:ext>
            </a:extLst>
          </p:cNvPr>
          <p:cNvSpPr txBox="1"/>
          <p:nvPr/>
        </p:nvSpPr>
        <p:spPr>
          <a:xfrm>
            <a:off x="68146" y="5675602"/>
            <a:ext cx="2667718" cy="261610"/>
          </a:xfrm>
          <a:prstGeom prst="rect">
            <a:avLst/>
          </a:prstGeom>
          <a:noFill/>
        </p:spPr>
        <p:txBody>
          <a:bodyPr wrap="none" rtlCol="0">
            <a:spAutoFit/>
          </a:bodyPr>
          <a:lstStyle/>
          <a:p>
            <a:r>
              <a:rPr lang="fr-FR" sz="1100" dirty="0"/>
              <a:t>Les objets sur une feuille, sur un dessin</a:t>
            </a:r>
          </a:p>
        </p:txBody>
      </p:sp>
      <p:pic>
        <p:nvPicPr>
          <p:cNvPr id="32" name="Picture 8" descr="Les intelligences multiples – Productions M1 Vannes">
            <a:extLst>
              <a:ext uri="{FF2B5EF4-FFF2-40B4-BE49-F238E27FC236}">
                <a16:creationId xmlns:a16="http://schemas.microsoft.com/office/drawing/2014/main" id="{23F307A3-2162-4E01-B6A2-929C8BF7792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4321" t="3047" r="25967" b="55014"/>
          <a:stretch/>
        </p:blipFill>
        <p:spPr bwMode="auto">
          <a:xfrm>
            <a:off x="1048819" y="6187657"/>
            <a:ext cx="685482" cy="7257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6653854"/>
      </p:ext>
    </p:extLst>
  </p:cSld>
  <p:clrMapOvr>
    <a:masterClrMapping/>
  </p:clrMapOvr>
  <mc:AlternateContent xmlns:mc="http://schemas.openxmlformats.org/markup-compatibility/2006" xmlns:p14="http://schemas.microsoft.com/office/powerpoint/2010/main">
    <mc:Choice Requires="p14">
      <p:transition spd="slow" p14:dur="3000"/>
    </mc:Choice>
    <mc:Fallback xmlns:p15="http://schemas.microsoft.com/office/powerpoint/2012/main" xmlns="">
      <p:transition spd="slow"/>
    </mc:Fallback>
  </mc:AlternateContent>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4273</TotalTime>
  <Words>234</Words>
  <Application>Microsoft Office PowerPoint</Application>
  <PresentationFormat>Personnalisé</PresentationFormat>
  <Paragraphs>18</Paragraphs>
  <Slides>2</Slides>
  <Notes>0</Notes>
  <HiddenSlides>0</HiddenSlides>
  <MMClips>0</MMClips>
  <ScaleCrop>false</ScaleCrop>
  <HeadingPairs>
    <vt:vector size="6" baseType="variant">
      <vt:variant>
        <vt:lpstr>Polices utilisées</vt:lpstr>
      </vt:variant>
      <vt:variant>
        <vt:i4>6</vt:i4>
      </vt:variant>
      <vt:variant>
        <vt:lpstr>Thème</vt:lpstr>
      </vt:variant>
      <vt:variant>
        <vt:i4>11</vt:i4>
      </vt:variant>
      <vt:variant>
        <vt:lpstr>Titres des diapositives</vt:lpstr>
      </vt:variant>
      <vt:variant>
        <vt:i4>2</vt:i4>
      </vt:variant>
    </vt:vector>
  </HeadingPairs>
  <TitlesOfParts>
    <vt:vector size="19" baseType="lpstr">
      <vt:lpstr>Arial</vt:lpstr>
      <vt:lpstr>Calibri</vt:lpstr>
      <vt:lpstr>Gochi Hand</vt:lpstr>
      <vt:lpstr>Symbol</vt:lpstr>
      <vt:lpstr>Times New Roman</vt:lpstr>
      <vt:lpstr>Wingdings</vt: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subject/>
  <dc:creator>isa</dc:creator>
  <dc:description/>
  <cp:lastModifiedBy>STHTPSPSB</cp:lastModifiedBy>
  <cp:revision>43</cp:revision>
  <cp:lastPrinted>2020-10-01T21:03:14Z</cp:lastPrinted>
  <dcterms:created xsi:type="dcterms:W3CDTF">2015-08-24T15:37:23Z</dcterms:created>
  <dcterms:modified xsi:type="dcterms:W3CDTF">2020-10-01T21:05:26Z</dcterms:modified>
  <dc:language>fr-FR</dc:language>
</cp:coreProperties>
</file>