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59675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921" autoAdjust="0"/>
  </p:normalViewPr>
  <p:slideViewPr>
    <p:cSldViewPr snapToGrid="0">
      <p:cViewPr varScale="1">
        <p:scale>
          <a:sx n="62" d="100"/>
          <a:sy n="62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110920" y="0"/>
            <a:ext cx="360" cy="7558560"/>
          </a:xfrm>
          <a:custGeom>
            <a:avLst/>
            <a:gdLst/>
            <a:ahLst/>
            <a:cxnLst/>
            <a:rect l="l" t="t" r="r" b="b"/>
            <a:pathLst>
              <a:path w="21600" h="226800000">
                <a:moveTo>
                  <a:pt x="0" y="0"/>
                </a:moveTo>
                <a:lnTo>
                  <a:pt x="21600" y="2268000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285840" y="109800"/>
            <a:ext cx="4967640" cy="57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600" b="0" strike="noStrike" spc="-1" dirty="0">
                <a:solidFill>
                  <a:srgbClr val="000000"/>
                </a:solidFill>
                <a:latin typeface="Trebuchet MS"/>
                <a:ea typeface="Arial"/>
              </a:rPr>
              <a:t>Semaine du 12 Octobre 2020</a:t>
            </a:r>
            <a:endParaRPr lang="fr-FR" sz="26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-268560" y="788647"/>
            <a:ext cx="2822400" cy="68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latin typeface="Trebuchet MS"/>
                <a:ea typeface="Arial"/>
              </a:rPr>
              <a:t>Le livre de la semaine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69840" y="579600"/>
            <a:ext cx="5182200" cy="93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Trebuchet MS"/>
                <a:ea typeface="Arial"/>
              </a:rPr>
              <a:t>Période 1 </a:t>
            </a:r>
            <a:r>
              <a:rPr lang="fr-FR" sz="1400" b="0" strike="noStrike" spc="-1">
                <a:solidFill>
                  <a:srgbClr val="000000"/>
                </a:solidFill>
                <a:latin typeface="Trebuchet MS"/>
                <a:ea typeface="Arial"/>
              </a:rPr>
              <a:t>EXPLORER LE MONDE</a:t>
            </a:r>
            <a:endParaRPr lang="fr-FR" sz="14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82296" y="1086098"/>
            <a:ext cx="5024664" cy="1354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600">
            <a:solidFill>
              <a:srgbClr val="2F528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784924" y="1121921"/>
            <a:ext cx="3382847" cy="11680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fr-FR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Une grande feuille blanche sur un mur, des déguisements  et un appareil photo. Cinq copains sont fin prêts  pour se faire tirer le portrait ! Ils rigolent, se montent  dessus, se prennent pour des stars, font des grimaces…</a:t>
            </a:r>
            <a:br>
              <a:rPr dirty="0"/>
            </a:br>
            <a:r>
              <a:rPr lang="fr-FR" sz="1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Clic ! Clic ! Clic !</a:t>
            </a:r>
            <a:br>
              <a:rPr dirty="0"/>
            </a:br>
            <a:endParaRPr lang="fr-FR" sz="1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5108760" y="360"/>
            <a:ext cx="360" cy="7558920"/>
          </a:xfrm>
          <a:custGeom>
            <a:avLst/>
            <a:gdLst/>
            <a:ahLst/>
            <a:cxnLst/>
            <a:rect l="l" t="t" r="r" b="b"/>
            <a:pathLst>
              <a:path w="21600" h="226800000">
                <a:moveTo>
                  <a:pt x="0" y="0"/>
                </a:moveTo>
                <a:lnTo>
                  <a:pt x="21600" y="226800000"/>
                </a:ln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Image 44"/>
          <p:cNvPicPr/>
          <p:nvPr/>
        </p:nvPicPr>
        <p:blipFill>
          <a:blip r:embed="rId2"/>
          <a:stretch/>
        </p:blipFill>
        <p:spPr>
          <a:xfrm>
            <a:off x="107600" y="1148848"/>
            <a:ext cx="1652020" cy="1207531"/>
          </a:xfrm>
          <a:prstGeom prst="rect">
            <a:avLst/>
          </a:prstGeom>
          <a:ln>
            <a:noFill/>
          </a:ln>
        </p:spPr>
      </p:pic>
      <p:sp>
        <p:nvSpPr>
          <p:cNvPr id="47" name="TextShape 9"/>
          <p:cNvSpPr txBox="1"/>
          <p:nvPr/>
        </p:nvSpPr>
        <p:spPr>
          <a:xfrm>
            <a:off x="6010757" y="191077"/>
            <a:ext cx="3180539" cy="73721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algn="ctr"/>
            <a:r>
              <a:rPr lang="fr-FR" sz="14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En mimant les activités de la journée : avec les copains nous reproduisons une situation et nous nous prenons en photo</a:t>
            </a:r>
            <a:endParaRPr lang="fr-FR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Shape 12"/>
          <p:cNvSpPr txBox="1"/>
          <p:nvPr/>
        </p:nvSpPr>
        <p:spPr>
          <a:xfrm>
            <a:off x="357168" y="2450372"/>
            <a:ext cx="4536000" cy="52176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algn="ctr"/>
            <a:r>
              <a:rPr lang="fr-FR" sz="1400" b="1" strike="noStrike" spc="-1" dirty="0">
                <a:latin typeface="Arial"/>
              </a:rPr>
              <a:t>J’apprends à utiliser un appareil photo</a:t>
            </a:r>
            <a:endParaRPr lang="fr-FR" sz="1400" b="0" strike="noStrike" spc="-1" dirty="0">
              <a:latin typeface="Arial"/>
            </a:endParaRPr>
          </a:p>
          <a:p>
            <a:pPr algn="ctr"/>
            <a:endParaRPr lang="fr-FR" sz="1400" b="0" strike="noStrike" spc="-1" dirty="0">
              <a:latin typeface="Arial"/>
            </a:endParaRPr>
          </a:p>
        </p:txBody>
      </p:sp>
      <p:pic>
        <p:nvPicPr>
          <p:cNvPr id="52" name="Image 51"/>
          <p:cNvPicPr/>
          <p:nvPr/>
        </p:nvPicPr>
        <p:blipFill>
          <a:blip r:embed="rId3"/>
          <a:srcRect l="73673" t="4556" r="1055" b="53328"/>
          <a:stretch/>
        </p:blipFill>
        <p:spPr>
          <a:xfrm>
            <a:off x="9972533" y="107223"/>
            <a:ext cx="719280" cy="898920"/>
          </a:xfrm>
          <a:prstGeom prst="rect">
            <a:avLst/>
          </a:prstGeom>
          <a:ln>
            <a:noFill/>
          </a:ln>
        </p:spPr>
      </p:pic>
      <p:pic>
        <p:nvPicPr>
          <p:cNvPr id="54" name="Image 53"/>
          <p:cNvPicPr/>
          <p:nvPr/>
        </p:nvPicPr>
        <p:blipFill>
          <a:blip r:embed="rId3"/>
          <a:srcRect l="49469" t="3155" r="26315" b="53328"/>
          <a:stretch/>
        </p:blipFill>
        <p:spPr>
          <a:xfrm>
            <a:off x="191066" y="4793718"/>
            <a:ext cx="701504" cy="967188"/>
          </a:xfrm>
          <a:prstGeom prst="rect">
            <a:avLst/>
          </a:prstGeom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0DBC221-B22A-41FF-9005-7069593D7AB5}"/>
              </a:ext>
            </a:extLst>
          </p:cNvPr>
          <p:cNvPicPr/>
          <p:nvPr/>
        </p:nvPicPr>
        <p:blipFill>
          <a:blip r:embed="rId3"/>
          <a:srcRect l="49469" t="3155" r="26315" b="53328"/>
          <a:stretch/>
        </p:blipFill>
        <p:spPr>
          <a:xfrm>
            <a:off x="9159410" y="61204"/>
            <a:ext cx="728606" cy="969480"/>
          </a:xfrm>
          <a:prstGeom prst="rect">
            <a:avLst/>
          </a:prstGeom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74F3663-5C59-44AD-84A2-34A35D4EDC01}"/>
              </a:ext>
            </a:extLst>
          </p:cNvPr>
          <p:cNvPicPr/>
          <p:nvPr/>
        </p:nvPicPr>
        <p:blipFill rotWithShape="1">
          <a:blip r:embed="rId3"/>
          <a:srcRect l="73491" t="52093" r="2293" b="4390"/>
          <a:stretch/>
        </p:blipFill>
        <p:spPr>
          <a:xfrm>
            <a:off x="4406355" y="2265630"/>
            <a:ext cx="701505" cy="958070"/>
          </a:xfrm>
          <a:prstGeom prst="rect">
            <a:avLst/>
          </a:prstGeom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115A047-9DF0-4384-84B0-814472E2F801}"/>
              </a:ext>
            </a:extLst>
          </p:cNvPr>
          <p:cNvPicPr/>
          <p:nvPr/>
        </p:nvPicPr>
        <p:blipFill rotWithShape="1">
          <a:blip r:embed="rId3"/>
          <a:srcRect l="49969" t="51693" r="25998" b="4222"/>
          <a:stretch/>
        </p:blipFill>
        <p:spPr>
          <a:xfrm>
            <a:off x="74780" y="6169449"/>
            <a:ext cx="874616" cy="120315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1EAB0033-E2D7-435D-B797-547A2D6B2E50}"/>
              </a:ext>
            </a:extLst>
          </p:cNvPr>
          <p:cNvSpPr txBox="1"/>
          <p:nvPr/>
        </p:nvSpPr>
        <p:spPr>
          <a:xfrm>
            <a:off x="1213382" y="2705470"/>
            <a:ext cx="3099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un selfie ou pour mes ateliers autonomes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096BDB-3115-46AC-9CC3-1B54141AD080}"/>
              </a:ext>
            </a:extLst>
          </p:cNvPr>
          <p:cNvSpPr txBox="1"/>
          <p:nvPr/>
        </p:nvSpPr>
        <p:spPr>
          <a:xfrm>
            <a:off x="1462291" y="5676660"/>
            <a:ext cx="3114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surprendre mes copains en pleine activité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8FE0B5D4-5F64-469E-814B-7C88221BB2DD}"/>
              </a:ext>
            </a:extLst>
          </p:cNvPr>
          <p:cNvPicPr/>
          <p:nvPr/>
        </p:nvPicPr>
        <p:blipFill rotWithShape="1">
          <a:blip r:embed="rId3"/>
          <a:srcRect l="49969" t="51693" r="25998" b="4222"/>
          <a:stretch/>
        </p:blipFill>
        <p:spPr>
          <a:xfrm>
            <a:off x="5198761" y="0"/>
            <a:ext cx="874616" cy="1203157"/>
          </a:xfrm>
          <a:prstGeom prst="rect">
            <a:avLst/>
          </a:prstGeom>
          <a:ln>
            <a:noFill/>
          </a:ln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0119DCEB-9610-4FCE-85F0-9E2543798A7E}"/>
              </a:ext>
            </a:extLst>
          </p:cNvPr>
          <p:cNvSpPr txBox="1"/>
          <p:nvPr/>
        </p:nvSpPr>
        <p:spPr>
          <a:xfrm>
            <a:off x="5917732" y="2728964"/>
            <a:ext cx="10422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Regroupement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0CD6AB39-54B2-40F4-AA0A-A6400B49A993}"/>
              </a:ext>
            </a:extLst>
          </p:cNvPr>
          <p:cNvSpPr txBox="1"/>
          <p:nvPr/>
        </p:nvSpPr>
        <p:spPr>
          <a:xfrm>
            <a:off x="9803549" y="2648400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Sieste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C7460B86-2EED-410D-88FD-A7B6B2B7C4A4}"/>
              </a:ext>
            </a:extLst>
          </p:cNvPr>
          <p:cNvSpPr txBox="1"/>
          <p:nvPr/>
        </p:nvSpPr>
        <p:spPr>
          <a:xfrm>
            <a:off x="5899593" y="4983663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Ronde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DEA414E2-9858-4614-BE5D-474FC9664ACC}"/>
              </a:ext>
            </a:extLst>
          </p:cNvPr>
          <p:cNvSpPr txBox="1"/>
          <p:nvPr/>
        </p:nvSpPr>
        <p:spPr>
          <a:xfrm>
            <a:off x="8907404" y="4975005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Atelier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2E3DA5A0-4A6D-40E0-97A8-BB6D63C5FDF9}"/>
              </a:ext>
            </a:extLst>
          </p:cNvPr>
          <p:cNvSpPr txBox="1"/>
          <p:nvPr/>
        </p:nvSpPr>
        <p:spPr>
          <a:xfrm>
            <a:off x="7429971" y="876089"/>
            <a:ext cx="896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Nos photos</a:t>
            </a:r>
          </a:p>
        </p:txBody>
      </p:sp>
      <p:pic>
        <p:nvPicPr>
          <p:cNvPr id="1026" name="Picture 2" descr="dessins enfants appareil photos - Qwant Recherche | Dessin, Dessin enfant,  Bande dessinée">
            <a:extLst>
              <a:ext uri="{FF2B5EF4-FFF2-40B4-BE49-F238E27FC236}">
                <a16:creationId xmlns:a16="http://schemas.microsoft.com/office/drawing/2014/main" id="{00217BD6-4D3F-431E-BE5F-E5E18229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60" y="5968522"/>
            <a:ext cx="1881762" cy="14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in Dessiné Enfants Jouant à Des Jeux Selfie Damour Heureux Vidéo Enfant,  Chat Vidéo, Téléphone Portable Pour Enfants Peint à La Main Pour Regarder  Les Nouvelles, Petit Fichier PNG et PSD pour">
            <a:extLst>
              <a:ext uri="{FF2B5EF4-FFF2-40B4-BE49-F238E27FC236}">
                <a16:creationId xmlns:a16="http://schemas.microsoft.com/office/drawing/2014/main" id="{98DFE148-CF68-45AA-8609-9397F7FCE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847" y="193128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le Rousse De Dessin Animé Mignon Faire Selfie Avec Un Vecteur De  Personnage Haut En Couleur De Bâton Illustration Vecteurs libres de droits  et plus d'images vectorielles de Allemagne - iStock">
            <a:extLst>
              <a:ext uri="{FF2B5EF4-FFF2-40B4-BE49-F238E27FC236}">
                <a16:creationId xmlns:a16="http://schemas.microsoft.com/office/drawing/2014/main" id="{9C7701A6-7FE4-46B5-8E64-5AA1BB9A0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574" y="32213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115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Trebuchet MS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isa</dc:creator>
  <dc:description/>
  <cp:lastModifiedBy>STHTPSPSB</cp:lastModifiedBy>
  <cp:revision>30</cp:revision>
  <cp:lastPrinted>2020-10-15T21:55:00Z</cp:lastPrinted>
  <dcterms:created xsi:type="dcterms:W3CDTF">2015-08-24T15:37:23Z</dcterms:created>
  <dcterms:modified xsi:type="dcterms:W3CDTF">2020-10-15T22:05:59Z</dcterms:modified>
  <dc:language>fr-FR</dc:language>
</cp:coreProperties>
</file>