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</p:sldIdLst>
  <p:sldSz cx="9144000" cy="6858000" type="screen4x3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9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94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7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7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41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0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0EFF-C9A6-4EAD-BE81-04266CC3DC1A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A660-750B-4A77-861F-EA0FC41CD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C0A2E0B-1ACE-41F0-80A2-9C5D4659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60" y="89790"/>
            <a:ext cx="3294459" cy="242668"/>
          </a:xfrm>
          <a:prstGeom prst="rect">
            <a:avLst/>
          </a:prstGeom>
          <a:noFill/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050" dirty="0">
                <a:solidFill>
                  <a:srgbClr val="333333"/>
                </a:solidFill>
                <a:latin typeface="Lecteur Heureux" charset="0"/>
              </a:rPr>
              <a:t>semaine du 11 Janvier 2021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001FBAF-B193-4F10-BE22-557C7547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66" y="321907"/>
            <a:ext cx="3722291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753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buClrTx/>
              <a:buFontTx/>
              <a:buNone/>
            </a:pPr>
            <a:r>
              <a:rPr lang="fr-FR" altLang="fr-FR" sz="975" dirty="0">
                <a:latin typeface="Helvetica Neue" charset="0"/>
              </a:rPr>
              <a:t>PERIODE 3 : Janvier/Février</a:t>
            </a:r>
          </a:p>
          <a:p>
            <a:pPr algn="ctr">
              <a:lnSpc>
                <a:spcPct val="97000"/>
              </a:lnSpc>
              <a:buClrTx/>
              <a:buFontTx/>
              <a:buNone/>
            </a:pPr>
            <a:r>
              <a:rPr lang="fr-FR" altLang="fr-FR" sz="975" b="1" dirty="0">
                <a:latin typeface="Helvetica Neue" charset="0"/>
              </a:rPr>
              <a:t>Agir, s'exprimer, comprendre à travers l' activité physique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0362B8B-7180-4EB3-9D9A-96C27EC3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6" y="691103"/>
            <a:ext cx="2645569" cy="2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975" dirty="0">
                <a:latin typeface="Lecteur Heureux" charset="0"/>
              </a:rPr>
              <a:t>Ici et ailleurs, nos corps sont différents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C4B576B-35C9-4E5A-8A33-0EC897F3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9" y="1220278"/>
            <a:ext cx="4114800" cy="1037888"/>
          </a:xfrm>
          <a:prstGeom prst="roundRect">
            <a:avLst>
              <a:gd name="adj" fmla="val 69"/>
            </a:avLst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03A12D-DEE5-46E8-8FB9-A456C622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4" y="1339341"/>
            <a:ext cx="3179928" cy="64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699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 qui sont ces yeux dans les fourrés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 des singes hurleurs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Aux chats-tigres rageurs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Non, non, non ce sont les yeux des enfants du village, les enfants du village qui jouent à se cacher.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endParaRPr lang="fr-FR" altLang="fr-FR" sz="825" dirty="0">
              <a:latin typeface="TrebuchetMS" pitchFamily="32" charset="0"/>
              <a:cs typeface="TrebuchetMS" pitchFamily="3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B1B4BBA-C290-4BCB-8CED-8552E705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9" y="889064"/>
            <a:ext cx="3517106" cy="3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4833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50" dirty="0"/>
              <a:t>Notre livre de la semaine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D46539A3-AF54-49E9-95A5-1C1646F0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" y="1248700"/>
            <a:ext cx="763582" cy="9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B268C6C7-F293-4887-A01C-8C67305C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602" y="106404"/>
            <a:ext cx="4647690" cy="420071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050" b="1" dirty="0">
                <a:latin typeface="Lecteur Heureux" charset="0"/>
              </a:rPr>
              <a:t>Pour faire de la danse sans voir, je dois connaître mon corps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200" b="1" dirty="0">
                <a:latin typeface="Helvetica Neue" charset="0"/>
              </a:rPr>
              <a:t>J'apprends à fabriquer un pantin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46F6DB1-7B1A-44F1-9372-1CC7F02E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9" y="2290489"/>
            <a:ext cx="4104170" cy="501866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FR" altLang="fr-FR" sz="1050" b="1" dirty="0">
                <a:latin typeface="Lecteur Heureux" charset="0"/>
              </a:rPr>
              <a:t>Nous nous inspirons de la danseuse Germaine </a:t>
            </a:r>
            <a:r>
              <a:rPr lang="fr-FR" altLang="fr-FR" sz="1050" b="1" dirty="0" err="1">
                <a:latin typeface="Lecteur Heureux" charset="0"/>
              </a:rPr>
              <a:t>Acogny</a:t>
            </a:r>
            <a:r>
              <a:rPr lang="fr-FR" altLang="fr-FR" sz="1050" b="1" dirty="0">
                <a:latin typeface="Lecteur Heureux" charset="0"/>
              </a:rPr>
              <a:t> </a:t>
            </a:r>
          </a:p>
          <a:p>
            <a:pPr algn="ctr"/>
            <a:r>
              <a:rPr lang="fr-FR" altLang="fr-FR" sz="1200" b="1" dirty="0">
                <a:latin typeface="Avenir Next" charset="0"/>
              </a:rPr>
              <a:t>J'apprends à improviser une danse les yeux bandés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511C1BB-4EC0-4DA9-AEEC-FABD10744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/>
          <a:stretch/>
        </p:blipFill>
        <p:spPr>
          <a:xfrm rot="5400000">
            <a:off x="7342042" y="2469753"/>
            <a:ext cx="1220451" cy="10125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6FFC4EF-A18A-4E14-9F48-5C4FDD646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/>
          <a:stretch/>
        </p:blipFill>
        <p:spPr>
          <a:xfrm rot="5400000">
            <a:off x="6263013" y="2469753"/>
            <a:ext cx="1220451" cy="10125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533CF95-400E-46D5-8056-719DA1588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6"/>
          <a:stretch/>
        </p:blipFill>
        <p:spPr>
          <a:xfrm rot="5400000">
            <a:off x="5163986" y="2469753"/>
            <a:ext cx="1220451" cy="10125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6E3DE6B-8961-4CBC-A854-30566CF698CE}"/>
              </a:ext>
            </a:extLst>
          </p:cNvPr>
          <p:cNvSpPr txBox="1"/>
          <p:nvPr/>
        </p:nvSpPr>
        <p:spPr>
          <a:xfrm>
            <a:off x="4801037" y="593453"/>
            <a:ext cx="8947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Je dessine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C2E06D6-B0F8-46DF-8C01-D59D3AA68039}"/>
              </a:ext>
            </a:extLst>
          </p:cNvPr>
          <p:cNvSpPr txBox="1"/>
          <p:nvPr/>
        </p:nvSpPr>
        <p:spPr>
          <a:xfrm>
            <a:off x="6098430" y="480500"/>
            <a:ext cx="1899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Je découpe</a:t>
            </a:r>
          </a:p>
          <a:p>
            <a:pPr algn="ctr"/>
            <a:r>
              <a:rPr lang="fr-FR" sz="1350" dirty="0"/>
              <a:t> (seul ou avec un adulte)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29EA59A-2A32-44D6-B65F-01A4FA69BEE7}"/>
              </a:ext>
            </a:extLst>
          </p:cNvPr>
          <p:cNvSpPr txBox="1"/>
          <p:nvPr/>
        </p:nvSpPr>
        <p:spPr>
          <a:xfrm>
            <a:off x="7974192" y="611358"/>
            <a:ext cx="11698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Je réassemble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88F5E716-946C-4EA6-A6C9-1C223611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568" y="3670239"/>
            <a:ext cx="4647690" cy="378000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050" b="1" dirty="0">
                <a:latin typeface="Lecteur Heureux" charset="0"/>
              </a:rPr>
              <a:t>Pour faire la carte de nouvel an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200" b="1" dirty="0">
                <a:latin typeface="Helvetica Neue" charset="0"/>
              </a:rPr>
              <a:t>J’adapte mon geste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FE66C266-183C-47C9-B2FE-F0D62E67A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17" y="4074951"/>
            <a:ext cx="2399999" cy="134999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430CFA1-56EF-4D5B-AC04-F884089D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62" y="4074950"/>
            <a:ext cx="1800000" cy="13500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1731F95-7E4F-40DF-A11A-C51F83A1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56" y="2803385"/>
            <a:ext cx="1396127" cy="9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6E4C56-C6B0-4A26-93D2-7ED1FAFCCB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31" t="21185" r="47495" b="37435"/>
          <a:stretch/>
        </p:blipFill>
        <p:spPr>
          <a:xfrm>
            <a:off x="5495706" y="5467154"/>
            <a:ext cx="2197970" cy="13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B26BA2D6-59A9-4B45-9C5A-D4F323E0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11" y="187068"/>
            <a:ext cx="4647690" cy="422416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sz="1050" b="1" dirty="0">
                <a:solidFill>
                  <a:srgbClr val="FF6600"/>
                </a:solidFill>
                <a:latin typeface="tahoma" panose="020B0604030504040204" pitchFamily="34" charset="0"/>
              </a:rPr>
              <a:t>Commencer à adopter une attitude responsable en matière de respect des lieux et de protection du vivant.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E73C40-E6C9-4F20-87E3-3EDABCDB5A0A}"/>
              </a:ext>
            </a:extLst>
          </p:cNvPr>
          <p:cNvSpPr txBox="1"/>
          <p:nvPr/>
        </p:nvSpPr>
        <p:spPr>
          <a:xfrm>
            <a:off x="41119" y="3000444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350" b="1" dirty="0">
                <a:solidFill>
                  <a:srgbClr val="FF6600"/>
                </a:solidFill>
                <a:latin typeface="tahoma" panose="020B0604030504040204" pitchFamily="34" charset="0"/>
              </a:rPr>
              <a:t>A travers un des nouveaux projets de la période</a:t>
            </a:r>
            <a:endParaRPr lang="fr-FR" altLang="fr-FR" sz="1500" b="1" dirty="0">
              <a:latin typeface="Helvetica Neue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3506797-06B8-4935-AD16-C67506EA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9" y="3272702"/>
            <a:ext cx="3270959" cy="18399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12A8A72-CF77-4264-9C80-F0974979B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21481"/>
          <a:stretch/>
        </p:blipFill>
        <p:spPr>
          <a:xfrm>
            <a:off x="1571132" y="894509"/>
            <a:ext cx="1745340" cy="211217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3B51BC-C63E-4A86-A478-62976381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20" y="3291707"/>
            <a:ext cx="1474184" cy="18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ED0B55-D52A-43C1-8D15-5879ABF9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2" y="5207728"/>
            <a:ext cx="1390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isphère Montessori gratuite à imprimer : la carte du Monde découvre les  continents et les animaux">
            <a:extLst>
              <a:ext uri="{FF2B5EF4-FFF2-40B4-BE49-F238E27FC236}">
                <a16:creationId xmlns:a16="http://schemas.microsoft.com/office/drawing/2014/main" id="{86D0D8BD-6508-4B4A-80F6-0F457FB4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82" y="5163377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5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C0A2E0B-1ACE-41F0-80A2-9C5D4659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27" y="0"/>
            <a:ext cx="3294459" cy="242668"/>
          </a:xfrm>
          <a:prstGeom prst="rect">
            <a:avLst/>
          </a:prstGeom>
          <a:noFill/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050" dirty="0">
                <a:solidFill>
                  <a:srgbClr val="333333"/>
                </a:solidFill>
                <a:latin typeface="Lecteur Heureux" charset="0"/>
              </a:rPr>
              <a:t>semaine du 11 Janvier 2021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001FBAF-B193-4F10-BE22-557C7547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32117"/>
            <a:ext cx="3722291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753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buClrTx/>
              <a:buFontTx/>
              <a:buNone/>
            </a:pPr>
            <a:r>
              <a:rPr lang="fr-FR" altLang="fr-FR" sz="975" dirty="0">
                <a:latin typeface="Helvetica Neue" charset="0"/>
              </a:rPr>
              <a:t>PERIODE 3 : Janvier/Février</a:t>
            </a:r>
          </a:p>
          <a:p>
            <a:pPr algn="ctr">
              <a:lnSpc>
                <a:spcPct val="97000"/>
              </a:lnSpc>
              <a:buClrTx/>
              <a:buFontTx/>
              <a:buNone/>
            </a:pPr>
            <a:r>
              <a:rPr lang="fr-FR" altLang="fr-FR" sz="975" b="1" dirty="0">
                <a:latin typeface="Helvetica Neue" charset="0"/>
              </a:rPr>
              <a:t>Agir, s'exprimer, comprendre à travers l' activité physique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0362B8B-7180-4EB3-9D9A-96C27EC3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63" y="601313"/>
            <a:ext cx="2645569" cy="2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975" dirty="0">
                <a:latin typeface="Lecteur Heureux" charset="0"/>
              </a:rPr>
              <a:t>Ici et ailleurs, nos corps sont différents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C4B576B-35C9-4E5A-8A33-0EC897F3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5" y="1252055"/>
            <a:ext cx="4232604" cy="1037888"/>
          </a:xfrm>
          <a:prstGeom prst="roundRect">
            <a:avLst>
              <a:gd name="adj" fmla="val 69"/>
            </a:avLst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03A12D-DEE5-46E8-8FB9-A456C622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40" y="1371118"/>
            <a:ext cx="2646197" cy="64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699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 qui sont ces yeux dans les fourrés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 des singes hurleurs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Aux chats-tigres rageurs ?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r>
              <a:rPr lang="fr-FR" altLang="fr-FR" sz="825" dirty="0">
                <a:latin typeface="TrebuchetMS" pitchFamily="32" charset="0"/>
                <a:cs typeface="TrebuchetMS" pitchFamily="32" charset="0"/>
              </a:rPr>
              <a:t>Non, non, non ce sont les yeux des enfants du village, les enfants du village qui jouent à se cacher.</a:t>
            </a:r>
          </a:p>
          <a:p>
            <a:pPr>
              <a:lnSpc>
                <a:spcPct val="97000"/>
              </a:lnSpc>
              <a:buClrTx/>
              <a:buFontTx/>
              <a:buNone/>
            </a:pPr>
            <a:endParaRPr lang="fr-FR" altLang="fr-FR" sz="825" dirty="0">
              <a:latin typeface="TrebuchetMS" pitchFamily="32" charset="0"/>
              <a:cs typeface="TrebuchetMS" pitchFamily="32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B1B4BBA-C290-4BCB-8CED-8552E705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6" y="799274"/>
            <a:ext cx="3517106" cy="3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4833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50" dirty="0"/>
              <a:t>Notre livre de la semaine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D46539A3-AF54-49E9-95A5-1C1646F0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" y="1280477"/>
            <a:ext cx="763582" cy="9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B268C6C7-F293-4887-A01C-8C67305C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287" y="41201"/>
            <a:ext cx="4647690" cy="420071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050" b="1" dirty="0">
                <a:latin typeface="Lecteur Heureux" charset="0"/>
              </a:rPr>
              <a:t>Pour faire de la danse sans voir, je dois connaître mon corps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200" b="1" dirty="0">
                <a:latin typeface="Helvetica Neue" charset="0"/>
              </a:rPr>
              <a:t>J'apprends à fabriquer un pantin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46F6DB1-7B1A-44F1-9372-1CC7F02E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" y="2322266"/>
            <a:ext cx="4221975" cy="501866"/>
          </a:xfrm>
          <a:prstGeom prst="rect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FR" altLang="fr-FR" sz="1050" b="1" dirty="0">
                <a:latin typeface="Lecteur Heureux" charset="0"/>
              </a:rPr>
              <a:t>Nous nous inspirons de la danseuse Germaine </a:t>
            </a:r>
            <a:r>
              <a:rPr lang="fr-FR" altLang="fr-FR" sz="1050" b="1" dirty="0" err="1">
                <a:latin typeface="Lecteur Heureux" charset="0"/>
              </a:rPr>
              <a:t>Acogny</a:t>
            </a:r>
            <a:r>
              <a:rPr lang="fr-FR" altLang="fr-FR" sz="1050" b="1" dirty="0">
                <a:latin typeface="Lecteur Heureux" charset="0"/>
              </a:rPr>
              <a:t> </a:t>
            </a:r>
          </a:p>
          <a:p>
            <a:pPr algn="ctr"/>
            <a:r>
              <a:rPr lang="fr-FR" altLang="fr-FR" sz="1200" b="1" dirty="0">
                <a:latin typeface="Avenir Next" charset="0"/>
              </a:rPr>
              <a:t>J'apprends à improviser une danse les yeux bandés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803CB2-34EF-4E05-992F-D7FBD3C09560}"/>
              </a:ext>
            </a:extLst>
          </p:cNvPr>
          <p:cNvSpPr txBox="1"/>
          <p:nvPr/>
        </p:nvSpPr>
        <p:spPr>
          <a:xfrm>
            <a:off x="5300773" y="508762"/>
            <a:ext cx="26552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J’assemble et je décore mon pantin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3BE96FDB-C681-49CC-9001-5F6A8D99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310" y="3703029"/>
            <a:ext cx="4647690" cy="420071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050" b="1" dirty="0">
                <a:latin typeface="Lecteur Heureux" charset="0"/>
              </a:rPr>
              <a:t>Pour faire de la danse sans voir, je dois connaître mon corps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200" b="1" dirty="0">
                <a:latin typeface="Helvetica Neue" charset="0"/>
              </a:rPr>
              <a:t>J'apprends le vocabulaire du corps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D06EA3-5173-4E11-A18B-52D2396CD2C9}"/>
              </a:ext>
            </a:extLst>
          </p:cNvPr>
          <p:cNvSpPr txBox="1"/>
          <p:nvPr/>
        </p:nvSpPr>
        <p:spPr>
          <a:xfrm>
            <a:off x="4718831" y="4085757"/>
            <a:ext cx="42944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Je joue au jeu de </a:t>
            </a:r>
            <a:r>
              <a:rPr lang="fr-FR" sz="1350" dirty="0" err="1"/>
              <a:t>kim</a:t>
            </a:r>
            <a:r>
              <a:rPr lang="fr-FR" sz="1350" dirty="0"/>
              <a:t> avec des affichettes du corps humain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1731F95-7E4F-40DF-A11A-C51F83A1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22" y="2879445"/>
            <a:ext cx="1501635" cy="103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9">
            <a:extLst>
              <a:ext uri="{FF2B5EF4-FFF2-40B4-BE49-F238E27FC236}">
                <a16:creationId xmlns:a16="http://schemas.microsoft.com/office/drawing/2014/main" id="{EE2D7E31-AC24-4626-8D74-5215C32C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270" y="4613041"/>
            <a:ext cx="2273855" cy="686233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FR" altLang="fr-FR" sz="900" b="1" dirty="0">
                <a:latin typeface="Helvetica Neue" charset="0"/>
              </a:rPr>
              <a:t>Tous les jours je fais du yoga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200" b="1" dirty="0">
                <a:latin typeface="Helvetica Neue" charset="0"/>
              </a:rPr>
              <a:t>J'apprends le vocabulaire du corps</a:t>
            </a:r>
          </a:p>
        </p:txBody>
      </p:sp>
      <p:pic>
        <p:nvPicPr>
          <p:cNvPr id="2050" name="Picture 2" descr="esquimau pantin: | Bricolage hiver maternelle, Artisanat maternelle,  Créations de maternelle">
            <a:extLst>
              <a:ext uri="{FF2B5EF4-FFF2-40B4-BE49-F238E27FC236}">
                <a16:creationId xmlns:a16="http://schemas.microsoft.com/office/drawing/2014/main" id="{544A4492-7D15-4F8C-8D30-B675156F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42" y="880377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2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B26BA2D6-59A9-4B45-9C5A-D4F323E0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0" y="124173"/>
            <a:ext cx="4647690" cy="422416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sz="1050" b="1" dirty="0">
                <a:solidFill>
                  <a:srgbClr val="FF6600"/>
                </a:solidFill>
                <a:latin typeface="tahoma" panose="020B0604030504040204" pitchFamily="34" charset="0"/>
              </a:rPr>
              <a:t>Commencer à adopter une attitude responsable en matière de respect des lieux et de protection du vivant.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E73C40-E6C9-4F20-87E3-3EDABCDB5A0A}"/>
              </a:ext>
            </a:extLst>
          </p:cNvPr>
          <p:cNvSpPr txBox="1"/>
          <p:nvPr/>
        </p:nvSpPr>
        <p:spPr>
          <a:xfrm>
            <a:off x="47930" y="2909248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350" b="1" dirty="0">
                <a:solidFill>
                  <a:srgbClr val="FF6600"/>
                </a:solidFill>
                <a:latin typeface="tahoma" panose="020B0604030504040204" pitchFamily="34" charset="0"/>
              </a:rPr>
              <a:t>A travers un des nouveaux projets de la période</a:t>
            </a:r>
            <a:endParaRPr lang="fr-FR" altLang="fr-FR" sz="1500" b="1" dirty="0">
              <a:latin typeface="Helvetica Neue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3506797-06B8-4935-AD16-C67506EA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0" y="3181506"/>
            <a:ext cx="3270959" cy="18399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12A8A72-CF77-4264-9C80-F0974979B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21481"/>
          <a:stretch/>
        </p:blipFill>
        <p:spPr>
          <a:xfrm>
            <a:off x="1499105" y="818847"/>
            <a:ext cx="1745340" cy="211217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33B51BC-C63E-4A86-A478-62976381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30" y="3214577"/>
            <a:ext cx="1487791" cy="18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97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348</Words>
  <Application>Microsoft Office PowerPoint</Application>
  <PresentationFormat>Affichage à l'écran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Avenir Next</vt:lpstr>
      <vt:lpstr>Calibri</vt:lpstr>
      <vt:lpstr>Calibri Light</vt:lpstr>
      <vt:lpstr>Helvetica Neue</vt:lpstr>
      <vt:lpstr>Lecteur Heureux</vt:lpstr>
      <vt:lpstr>tahoma</vt:lpstr>
      <vt:lpstr>TrebuchetMS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TREGUER (89366820)</dc:creator>
  <cp:lastModifiedBy>KARINE TREGUER (89366820)</cp:lastModifiedBy>
  <cp:revision>17</cp:revision>
  <cp:lastPrinted>2021-01-14T21:45:03Z</cp:lastPrinted>
  <dcterms:created xsi:type="dcterms:W3CDTF">2021-01-13T07:49:22Z</dcterms:created>
  <dcterms:modified xsi:type="dcterms:W3CDTF">2021-01-14T21:49:37Z</dcterms:modified>
</cp:coreProperties>
</file>