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54" autoAdjust="0"/>
  </p:normalViewPr>
  <p:slideViewPr>
    <p:cSldViewPr snapToGrid="0">
      <p:cViewPr>
        <p:scale>
          <a:sx n="70" d="100"/>
          <a:sy n="70" d="100"/>
        </p:scale>
        <p:origin x="14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F081-FE89-4A25-85FE-B54A16C52014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9E84E-55E3-401A-923C-55F359C39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69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E8E-32C5-4247-804C-5F91A7DB2B6B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4E9C-D69F-45AD-8A27-B584A7A2C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11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E8E-32C5-4247-804C-5F91A7DB2B6B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4E9C-D69F-45AD-8A27-B584A7A2C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18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E8E-32C5-4247-804C-5F91A7DB2B6B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4E9C-D69F-45AD-8A27-B584A7A2C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47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E8E-32C5-4247-804C-5F91A7DB2B6B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4E9C-D69F-45AD-8A27-B584A7A2C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34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E8E-32C5-4247-804C-5F91A7DB2B6B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4E9C-D69F-45AD-8A27-B584A7A2C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48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E8E-32C5-4247-804C-5F91A7DB2B6B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4E9C-D69F-45AD-8A27-B584A7A2C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57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E8E-32C5-4247-804C-5F91A7DB2B6B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4E9C-D69F-45AD-8A27-B584A7A2C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52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E8E-32C5-4247-804C-5F91A7DB2B6B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4E9C-D69F-45AD-8A27-B584A7A2C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53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E8E-32C5-4247-804C-5F91A7DB2B6B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4E9C-D69F-45AD-8A27-B584A7A2C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62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E8E-32C5-4247-804C-5F91A7DB2B6B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4E9C-D69F-45AD-8A27-B584A7A2C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1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BE8E-32C5-4247-804C-5F91A7DB2B6B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34E9C-D69F-45AD-8A27-B584A7A2C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1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6BE8E-32C5-4247-804C-5F91A7DB2B6B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34E9C-D69F-45AD-8A27-B584A7A2C5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26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">
            <a:extLst>
              <a:ext uri="{FF2B5EF4-FFF2-40B4-BE49-F238E27FC236}">
                <a16:creationId xmlns:a16="http://schemas.microsoft.com/office/drawing/2014/main" id="{8E968C71-5A74-412D-9311-286B19349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0313" y="0"/>
            <a:ext cx="1587" cy="7559675"/>
          </a:xfrm>
          <a:prstGeom prst="line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51AC8D7C-633F-475F-99FB-D7638BCEE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24828"/>
            <a:ext cx="4392612" cy="262510"/>
          </a:xfrm>
          <a:prstGeom prst="rect">
            <a:avLst/>
          </a:prstGeom>
          <a:noFill/>
          <a:ln w="936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altLang="fr-FR" sz="1200" dirty="0">
                <a:solidFill>
                  <a:srgbClr val="333333"/>
                </a:solidFill>
                <a:latin typeface="Lecteur Heureux" charset="0"/>
              </a:rPr>
              <a:t>semaine du 25 Janvier 2021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86546CF2-CCCC-4DB8-9B48-2C46B6572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1065"/>
            <a:ext cx="5035549" cy="67945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500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7000"/>
              </a:lnSpc>
              <a:buClrTx/>
              <a:buFontTx/>
              <a:buNone/>
            </a:pPr>
            <a:r>
              <a:rPr lang="fr-FR" altLang="fr-FR" sz="1200" dirty="0">
                <a:latin typeface="Helvetica Neue" charset="0"/>
              </a:rPr>
              <a:t>PERIODE 3 : Janvier/Février</a:t>
            </a:r>
          </a:p>
          <a:p>
            <a:pPr algn="ctr">
              <a:lnSpc>
                <a:spcPct val="97000"/>
              </a:lnSpc>
              <a:buClrTx/>
              <a:buFontTx/>
              <a:buNone/>
            </a:pPr>
            <a:r>
              <a:rPr lang="fr-FR" altLang="fr-FR" sz="1200" b="1" dirty="0">
                <a:latin typeface="Helvetica Neue" charset="0"/>
              </a:rPr>
              <a:t>Agir, s'exprimer, comprendre à travers l' activité physique</a:t>
            </a: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D3868F42-E636-480D-B52B-F1A660998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64" y="1087232"/>
            <a:ext cx="4952848" cy="1189773"/>
          </a:xfrm>
          <a:prstGeom prst="roundRect">
            <a:avLst>
              <a:gd name="adj" fmla="val 69"/>
            </a:avLst>
          </a:prstGeom>
          <a:noFill/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60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6016D760-A5CA-49D1-8194-C403FB5BE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072" y="1341518"/>
            <a:ext cx="22320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93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7000"/>
              </a:lnSpc>
              <a:buClrTx/>
              <a:buFontTx/>
              <a:buNone/>
            </a:pPr>
            <a:endParaRPr lang="fr-FR" altLang="fr-FR" sz="1100">
              <a:latin typeface="TrebuchetMS" pitchFamily="32" charset="0"/>
              <a:cs typeface="TrebuchetMS" pitchFamily="32" charset="0"/>
            </a:endParaRPr>
          </a:p>
          <a:p>
            <a:pPr>
              <a:lnSpc>
                <a:spcPct val="97000"/>
              </a:lnSpc>
              <a:buClrTx/>
              <a:buFontTx/>
              <a:buNone/>
            </a:pPr>
            <a:endParaRPr lang="fr-FR" altLang="fr-FR" sz="1100">
              <a:latin typeface="TrebuchetMS" pitchFamily="32" charset="0"/>
              <a:cs typeface="TrebuchetMS" pitchFamily="32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CCA9DC30-9090-45BD-A012-7798E0E47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4109" y="804420"/>
            <a:ext cx="2561313" cy="37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altLang="fr-FR" sz="1200" dirty="0"/>
              <a:t>Notre livre de la semaine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A83E94CC-551B-4757-B678-95195D9A5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687" y="655067"/>
            <a:ext cx="35274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fr-FR" altLang="fr-FR" sz="1100" dirty="0">
                <a:latin typeface="Lecteur Heureux" charset="0"/>
              </a:rPr>
              <a:t>Ici et ailleurs, nos corps sont différents</a:t>
            </a: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48B96B03-D503-49A9-A7BE-754E61204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523" y="2318461"/>
            <a:ext cx="5032373" cy="801921"/>
          </a:xfrm>
          <a:prstGeom prst="rect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fr-FR" altLang="fr-FR" sz="1200" b="1" dirty="0">
                <a:latin typeface="Lecteur Heureux" charset="0"/>
              </a:rPr>
              <a:t>Pour faire de la danse, je dois connaître mon corps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fr-FR" altLang="fr-FR" sz="1400" b="1" dirty="0">
                <a:latin typeface="Helvetica Neue" charset="0"/>
              </a:rPr>
              <a:t>J'apprends à danser avec une contrainte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fr-FR" altLang="fr-FR" sz="1400" b="1" dirty="0">
                <a:latin typeface="Helvetica Neue" charset="0"/>
              </a:rPr>
              <a:t>Je me déplace sur un parcours en adaptant mes gestes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endParaRPr lang="fr-FR" altLang="fr-FR" sz="1400" b="1" dirty="0">
              <a:latin typeface="Helvetica Neue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</a:pPr>
            <a:endParaRPr lang="fr-FR" altLang="fr-FR" sz="1400" b="1" dirty="0">
              <a:latin typeface="Helvetica Neue" charset="0"/>
            </a:endParaRP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03658B7F-E88C-4925-8248-6BFBC7D40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019" y="1129012"/>
            <a:ext cx="2741610" cy="1079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fr-FR" altLang="fr-FR" sz="900" dirty="0">
                <a:cs typeface="Arial" panose="020B0604020202020204" pitchFamily="34" charset="0"/>
              </a:rPr>
              <a:t>C'est l'histoire d'un petit garçon,</a:t>
            </a:r>
          </a:p>
          <a:p>
            <a:r>
              <a:rPr lang="fr-FR" altLang="fr-FR" sz="900" dirty="0">
                <a:cs typeface="Arial" panose="020B0604020202020204" pitchFamily="34" charset="0"/>
              </a:rPr>
              <a:t>qui s’appelait Anatole.</a:t>
            </a:r>
          </a:p>
          <a:p>
            <a:r>
              <a:rPr lang="fr-FR" altLang="fr-FR" sz="900" dirty="0">
                <a:cs typeface="Arial" panose="020B0604020202020204" pitchFamily="34" charset="0"/>
              </a:rPr>
              <a:t>On ne sait pourquoi,</a:t>
            </a:r>
          </a:p>
          <a:p>
            <a:r>
              <a:rPr lang="fr-FR" altLang="fr-FR" sz="900" dirty="0">
                <a:cs typeface="Arial" panose="020B0604020202020204" pitchFamily="34" charset="0"/>
              </a:rPr>
              <a:t>mais il traînait une casserole!</a:t>
            </a:r>
          </a:p>
          <a:p>
            <a:r>
              <a:rPr lang="fr-FR" altLang="fr-FR" sz="900" dirty="0">
                <a:cs typeface="Arial" panose="020B0604020202020204" pitchFamily="34" charset="0"/>
              </a:rPr>
              <a:t>Peut être tombée du ciel</a:t>
            </a:r>
          </a:p>
          <a:p>
            <a:r>
              <a:rPr lang="fr-FR" altLang="fr-FR" sz="900" dirty="0">
                <a:cs typeface="Arial" panose="020B0604020202020204" pitchFamily="34" charset="0"/>
              </a:rPr>
              <a:t>ou d'un engin en plein vol.</a:t>
            </a:r>
          </a:p>
          <a:p>
            <a:r>
              <a:rPr lang="fr-FR" altLang="fr-FR" sz="900" dirty="0">
                <a:cs typeface="Arial" panose="020B0604020202020204" pitchFamily="34" charset="0"/>
              </a:rPr>
              <a:t>Toujours est-il, que c'était pas très pratique.</a:t>
            </a:r>
            <a:r>
              <a:rPr lang="fr-FR" altLang="fr-FR" sz="900" dirty="0"/>
              <a:t>.</a:t>
            </a:r>
          </a:p>
        </p:txBody>
      </p:sp>
      <p:pic>
        <p:nvPicPr>
          <p:cNvPr id="16" name="Picture 13">
            <a:extLst>
              <a:ext uri="{FF2B5EF4-FFF2-40B4-BE49-F238E27FC236}">
                <a16:creationId xmlns:a16="http://schemas.microsoft.com/office/drawing/2014/main" id="{EC6375EB-1F4E-40FA-96F9-D80225EC2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" y="1100179"/>
            <a:ext cx="1663058" cy="110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" name="Text Box 9">
            <a:extLst>
              <a:ext uri="{FF2B5EF4-FFF2-40B4-BE49-F238E27FC236}">
                <a16:creationId xmlns:a16="http://schemas.microsoft.com/office/drawing/2014/main" id="{7B5C566D-EE05-4EE6-B191-354711370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4" y="4260163"/>
            <a:ext cx="4973636" cy="801921"/>
          </a:xfrm>
          <a:prstGeom prst="rect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fr-FR" altLang="fr-FR" sz="1200" b="1" dirty="0">
                <a:latin typeface="Lecteur Heureux" charset="0"/>
              </a:rPr>
              <a:t>Pour faire de la danse, je dois connaître mon corps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fr-FR" altLang="fr-FR" sz="1400" b="1" dirty="0">
                <a:latin typeface="Helvetica Neue" charset="0"/>
              </a:rPr>
              <a:t>Je découvre le coin docteur pour enrichir mon champs lexical sur le corps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endParaRPr lang="fr-FR" altLang="fr-FR" sz="1400" b="1" dirty="0">
              <a:latin typeface="Helvetica Neue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</a:pPr>
            <a:endParaRPr lang="fr-FR" altLang="fr-FR" sz="1400" b="1" dirty="0">
              <a:latin typeface="Helvetica Neue" charset="0"/>
            </a:endParaRPr>
          </a:p>
        </p:txBody>
      </p:sp>
      <p:sp>
        <p:nvSpPr>
          <p:cNvPr id="29" name="Text Box 9">
            <a:extLst>
              <a:ext uri="{FF2B5EF4-FFF2-40B4-BE49-F238E27FC236}">
                <a16:creationId xmlns:a16="http://schemas.microsoft.com/office/drawing/2014/main" id="{CBFA29F9-3722-44AA-AEBA-92CB52341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5501" y="88900"/>
            <a:ext cx="3876234" cy="715520"/>
          </a:xfrm>
          <a:prstGeom prst="rect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fr-FR" altLang="fr-FR" sz="1100" b="1" dirty="0">
                <a:latin typeface="Lecteur Heureux" charset="0"/>
              </a:rPr>
              <a:t>Pour faire de la danse, je dois connaître mon corps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fr-FR" altLang="fr-FR" sz="1200" b="1" dirty="0">
                <a:latin typeface="Helvetica Neue" charset="0"/>
              </a:rPr>
              <a:t>Je découvre un nouvel artiste qui fait des personnages en formes géométriques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endParaRPr lang="fr-FR" altLang="fr-FR" sz="1200" b="1" dirty="0">
              <a:latin typeface="Helvetica Neue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</a:pPr>
            <a:endParaRPr lang="fr-FR" altLang="fr-FR" sz="1200" b="1" dirty="0">
              <a:latin typeface="Helvetica Neue" charset="0"/>
            </a:endParaRPr>
          </a:p>
        </p:txBody>
      </p:sp>
      <p:pic>
        <p:nvPicPr>
          <p:cNvPr id="30" name="Picture 6">
            <a:extLst>
              <a:ext uri="{FF2B5EF4-FFF2-40B4-BE49-F238E27FC236}">
                <a16:creationId xmlns:a16="http://schemas.microsoft.com/office/drawing/2014/main" id="{06FF0F79-AF0D-4BD8-BFAE-86F63341B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16" y="740434"/>
            <a:ext cx="2724001" cy="192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9F4088FC-3C36-457E-A9D2-937438DB1BF3}"/>
              </a:ext>
            </a:extLst>
          </p:cNvPr>
          <p:cNvSpPr txBox="1"/>
          <p:nvPr/>
        </p:nvSpPr>
        <p:spPr>
          <a:xfrm>
            <a:off x="5095376" y="2667665"/>
            <a:ext cx="4026359" cy="46166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J’apprends à identifier les caractéristiques des formes géométriques</a:t>
            </a:r>
          </a:p>
        </p:txBody>
      </p:sp>
      <p:pic>
        <p:nvPicPr>
          <p:cNvPr id="32" name="Picture 2">
            <a:extLst>
              <a:ext uri="{FF2B5EF4-FFF2-40B4-BE49-F238E27FC236}">
                <a16:creationId xmlns:a16="http://schemas.microsoft.com/office/drawing/2014/main" id="{F1CD907B-5E0E-47C0-9DAB-56FE94E4EE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0" t="16508" r="13701" b="31672"/>
          <a:stretch/>
        </p:blipFill>
        <p:spPr bwMode="auto">
          <a:xfrm>
            <a:off x="5245501" y="3609405"/>
            <a:ext cx="1636391" cy="1564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50DAC7D4-FD79-4AC1-9CDB-FA0F44EF38B9}"/>
              </a:ext>
            </a:extLst>
          </p:cNvPr>
          <p:cNvSpPr txBox="1"/>
          <p:nvPr/>
        </p:nvSpPr>
        <p:spPr>
          <a:xfrm>
            <a:off x="5212385" y="3175106"/>
            <a:ext cx="1782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Je cherche des formes géométriques dans la nature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A11C9D7-D9BD-42AC-9526-690C93F3F0EE}"/>
              </a:ext>
            </a:extLst>
          </p:cNvPr>
          <p:cNvSpPr txBox="1"/>
          <p:nvPr/>
        </p:nvSpPr>
        <p:spPr>
          <a:xfrm>
            <a:off x="7339723" y="3192575"/>
            <a:ext cx="1782012" cy="18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Je compare les longueurs des côtés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A92686B6-D4BF-4E7B-A037-AF6699C4AB08}"/>
              </a:ext>
            </a:extLst>
          </p:cNvPr>
          <p:cNvSpPr txBox="1"/>
          <p:nvPr/>
        </p:nvSpPr>
        <p:spPr>
          <a:xfrm>
            <a:off x="5821616" y="5216365"/>
            <a:ext cx="33478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Je fais du dessin avec des formes géométriques</a:t>
            </a:r>
          </a:p>
        </p:txBody>
      </p:sp>
      <p:pic>
        <p:nvPicPr>
          <p:cNvPr id="36" name="Picture 8">
            <a:extLst>
              <a:ext uri="{FF2B5EF4-FFF2-40B4-BE49-F238E27FC236}">
                <a16:creationId xmlns:a16="http://schemas.microsoft.com/office/drawing/2014/main" id="{A0697EFD-591F-4BD3-9B6E-89B9AE305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20558" y="5224470"/>
            <a:ext cx="135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AB7AB515-BD56-44A8-82F9-725A3927BF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219" y="3609405"/>
            <a:ext cx="2033516" cy="1525137"/>
          </a:xfrm>
          <a:prstGeom prst="rect">
            <a:avLst/>
          </a:prstGeom>
        </p:spPr>
      </p:pic>
      <p:pic>
        <p:nvPicPr>
          <p:cNvPr id="1040" name="Picture 16" descr="Le coin docteur en maternelle | Dramatic play preschool, Dramatic play,  Dramatic play area">
            <a:extLst>
              <a:ext uri="{FF2B5EF4-FFF2-40B4-BE49-F238E27FC236}">
                <a16:creationId xmlns:a16="http://schemas.microsoft.com/office/drawing/2014/main" id="{D51F0081-F8A7-410B-80A9-B34BDB782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711" y="5032553"/>
            <a:ext cx="2350641" cy="175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2769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2027</TotalTime>
  <Words>181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Lecteur Heureux</vt:lpstr>
      <vt:lpstr>TrebuchetMS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KARINE TREGUER (89366820)</dc:creator>
  <cp:lastModifiedBy>KARINE TREGUER (89366820)</cp:lastModifiedBy>
  <cp:revision>18</cp:revision>
  <cp:lastPrinted>2021-01-28T18:02:20Z</cp:lastPrinted>
  <dcterms:created xsi:type="dcterms:W3CDTF">2021-01-27T08:20:45Z</dcterms:created>
  <dcterms:modified xsi:type="dcterms:W3CDTF">2021-01-28T18:08:26Z</dcterms:modified>
</cp:coreProperties>
</file>