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</p:sldIdLst>
  <p:sldSz cx="6858000" cy="9144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65" d="100"/>
          <a:sy n="65" d="100"/>
        </p:scale>
        <p:origin x="222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5C86-B8FA-4895-A1D4-B304DBCC4604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343-FA76-4B83-9044-95A7F8DD5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38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5C86-B8FA-4895-A1D4-B304DBCC4604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343-FA76-4B83-9044-95A7F8DD5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13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5C86-B8FA-4895-A1D4-B304DBCC4604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343-FA76-4B83-9044-95A7F8DD5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08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5C86-B8FA-4895-A1D4-B304DBCC4604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343-FA76-4B83-9044-95A7F8DD5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78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5C86-B8FA-4895-A1D4-B304DBCC4604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343-FA76-4B83-9044-95A7F8DD5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87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5C86-B8FA-4895-A1D4-B304DBCC4604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343-FA76-4B83-9044-95A7F8DD5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78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5C86-B8FA-4895-A1D4-B304DBCC4604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343-FA76-4B83-9044-95A7F8DD5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05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5C86-B8FA-4895-A1D4-B304DBCC4604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343-FA76-4B83-9044-95A7F8DD5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08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5C86-B8FA-4895-A1D4-B304DBCC4604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343-FA76-4B83-9044-95A7F8DD5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93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5C86-B8FA-4895-A1D4-B304DBCC4604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343-FA76-4B83-9044-95A7F8DD5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0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5C86-B8FA-4895-A1D4-B304DBCC4604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343-FA76-4B83-9044-95A7F8DD5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62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5C86-B8FA-4895-A1D4-B304DBCC4604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FB343-FA76-4B83-9044-95A7F8DD5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72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8B66D48-9246-0C49-057B-B92C17CF2573}"/>
              </a:ext>
            </a:extLst>
          </p:cNvPr>
          <p:cNvSpPr/>
          <p:nvPr/>
        </p:nvSpPr>
        <p:spPr>
          <a:xfrm>
            <a:off x="356992" y="326707"/>
            <a:ext cx="6015673" cy="849058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01FDA93-E4B0-147B-C162-DD3EF050E8A4}"/>
              </a:ext>
            </a:extLst>
          </p:cNvPr>
          <p:cNvSpPr/>
          <p:nvPr/>
        </p:nvSpPr>
        <p:spPr>
          <a:xfrm>
            <a:off x="1158875" y="485935"/>
            <a:ext cx="4540250" cy="1040130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6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Compétence</a:t>
            </a:r>
            <a:endParaRPr lang="fr-FR" sz="1100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grpSp>
        <p:nvGrpSpPr>
          <p:cNvPr id="7" name="Grouper 3">
            <a:extLst>
              <a:ext uri="{FF2B5EF4-FFF2-40B4-BE49-F238E27FC236}">
                <a16:creationId xmlns:a16="http://schemas.microsoft.com/office/drawing/2014/main" id="{3A35EBFB-BD86-EDB8-71B8-8318DEEAAC97}"/>
              </a:ext>
            </a:extLst>
          </p:cNvPr>
          <p:cNvGrpSpPr/>
          <p:nvPr/>
        </p:nvGrpSpPr>
        <p:grpSpPr>
          <a:xfrm>
            <a:off x="485335" y="808519"/>
            <a:ext cx="905512" cy="1006476"/>
            <a:chOff x="0" y="0"/>
            <a:chExt cx="905766" cy="1006856"/>
          </a:xfrm>
        </p:grpSpPr>
        <p:sp>
          <p:nvSpPr>
            <p:cNvPr id="8" name="Forme libre 2">
              <a:extLst>
                <a:ext uri="{FF2B5EF4-FFF2-40B4-BE49-F238E27FC236}">
                  <a16:creationId xmlns:a16="http://schemas.microsoft.com/office/drawing/2014/main" id="{1748CE89-7D2D-C5BA-2FFE-7E1BBC5D90F4}"/>
                </a:ext>
              </a:extLst>
            </p:cNvPr>
            <p:cNvSpPr/>
            <p:nvPr/>
          </p:nvSpPr>
          <p:spPr>
            <a:xfrm>
              <a:off x="168512" y="2"/>
              <a:ext cx="302207" cy="405575"/>
            </a:xfrm>
            <a:custGeom>
              <a:avLst/>
              <a:gdLst>
                <a:gd name="connsiteX0" fmla="*/ 1504477 w 1504476"/>
                <a:gd name="connsiteY0" fmla="*/ 1789805 h 2084308"/>
                <a:gd name="connsiteX1" fmla="*/ 695328 w 1504476"/>
                <a:gd name="connsiteY1" fmla="*/ 2084308 h 2084308"/>
                <a:gd name="connsiteX2" fmla="*/ 72736 w 1504476"/>
                <a:gd name="connsiteY2" fmla="*/ 911990 h 2084308"/>
                <a:gd name="connsiteX3" fmla="*/ 408588 w 1504476"/>
                <a:gd name="connsiteY3" fmla="*/ 37710 h 2084308"/>
                <a:gd name="connsiteX4" fmla="*/ 408588 w 1504476"/>
                <a:gd name="connsiteY4" fmla="*/ 37710 h 2084308"/>
                <a:gd name="connsiteX5" fmla="*/ 1227843 w 1504476"/>
                <a:gd name="connsiteY5" fmla="*/ 491566 h 2084308"/>
                <a:gd name="connsiteX6" fmla="*/ 1504477 w 1504476"/>
                <a:gd name="connsiteY6" fmla="*/ 1789805 h 20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4476" h="2084308">
                  <a:moveTo>
                    <a:pt x="1504477" y="1789805"/>
                  </a:moveTo>
                  <a:lnTo>
                    <a:pt x="695328" y="2084308"/>
                  </a:lnTo>
                  <a:lnTo>
                    <a:pt x="72736" y="911990"/>
                  </a:lnTo>
                  <a:cubicBezTo>
                    <a:pt x="-104076" y="579044"/>
                    <a:pt x="54343" y="166650"/>
                    <a:pt x="408588" y="37710"/>
                  </a:cubicBezTo>
                  <a:lnTo>
                    <a:pt x="408588" y="37710"/>
                  </a:lnTo>
                  <a:cubicBezTo>
                    <a:pt x="762832" y="-91230"/>
                    <a:pt x="1149280" y="122854"/>
                    <a:pt x="1227843" y="491566"/>
                  </a:cubicBezTo>
                  <a:lnTo>
                    <a:pt x="1504477" y="1789805"/>
                  </a:lnTo>
                  <a:close/>
                </a:path>
              </a:pathLst>
            </a:custGeom>
            <a:solidFill>
              <a:srgbClr val="E3E3E3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9" name="Forme libre 3">
              <a:extLst>
                <a:ext uri="{FF2B5EF4-FFF2-40B4-BE49-F238E27FC236}">
                  <a16:creationId xmlns:a16="http://schemas.microsoft.com/office/drawing/2014/main" id="{CE247550-F14B-05A2-B3EC-02A8AA101CC5}"/>
                </a:ext>
              </a:extLst>
            </p:cNvPr>
            <p:cNvSpPr/>
            <p:nvPr/>
          </p:nvSpPr>
          <p:spPr>
            <a:xfrm>
              <a:off x="168512" y="2"/>
              <a:ext cx="302207" cy="405575"/>
            </a:xfrm>
            <a:custGeom>
              <a:avLst/>
              <a:gdLst>
                <a:gd name="connsiteX0" fmla="*/ 1504477 w 1504476"/>
                <a:gd name="connsiteY0" fmla="*/ 1789805 h 2084308"/>
                <a:gd name="connsiteX1" fmla="*/ 695328 w 1504476"/>
                <a:gd name="connsiteY1" fmla="*/ 2084308 h 2084308"/>
                <a:gd name="connsiteX2" fmla="*/ 72736 w 1504476"/>
                <a:gd name="connsiteY2" fmla="*/ 911990 h 2084308"/>
                <a:gd name="connsiteX3" fmla="*/ 408588 w 1504476"/>
                <a:gd name="connsiteY3" fmla="*/ 37710 h 2084308"/>
                <a:gd name="connsiteX4" fmla="*/ 408588 w 1504476"/>
                <a:gd name="connsiteY4" fmla="*/ 37710 h 2084308"/>
                <a:gd name="connsiteX5" fmla="*/ 1227843 w 1504476"/>
                <a:gd name="connsiteY5" fmla="*/ 491566 h 2084308"/>
                <a:gd name="connsiteX6" fmla="*/ 1504477 w 1504476"/>
                <a:gd name="connsiteY6" fmla="*/ 1789805 h 20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4476" h="2084308">
                  <a:moveTo>
                    <a:pt x="1504477" y="1789805"/>
                  </a:moveTo>
                  <a:lnTo>
                    <a:pt x="695328" y="2084308"/>
                  </a:lnTo>
                  <a:lnTo>
                    <a:pt x="72736" y="911990"/>
                  </a:lnTo>
                  <a:cubicBezTo>
                    <a:pt x="-104076" y="579044"/>
                    <a:pt x="54343" y="166650"/>
                    <a:pt x="408588" y="37710"/>
                  </a:cubicBezTo>
                  <a:lnTo>
                    <a:pt x="408588" y="37710"/>
                  </a:lnTo>
                  <a:cubicBezTo>
                    <a:pt x="762832" y="-91230"/>
                    <a:pt x="1149280" y="122854"/>
                    <a:pt x="1227843" y="491566"/>
                  </a:cubicBezTo>
                  <a:lnTo>
                    <a:pt x="1504477" y="1789805"/>
                  </a:ln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0" name="Forme libre 5">
              <a:extLst>
                <a:ext uri="{FF2B5EF4-FFF2-40B4-BE49-F238E27FC236}">
                  <a16:creationId xmlns:a16="http://schemas.microsoft.com/office/drawing/2014/main" id="{B5FF019F-3357-54AC-7F1D-9C616C9D7EEE}"/>
                </a:ext>
              </a:extLst>
            </p:cNvPr>
            <p:cNvSpPr/>
            <p:nvPr/>
          </p:nvSpPr>
          <p:spPr>
            <a:xfrm>
              <a:off x="271326" y="86841"/>
              <a:ext cx="117930" cy="265272"/>
            </a:xfrm>
            <a:custGeom>
              <a:avLst/>
              <a:gdLst>
                <a:gd name="connsiteX0" fmla="*/ 515641 w 587092"/>
                <a:gd name="connsiteY0" fmla="*/ 1363271 h 1363271"/>
                <a:gd name="connsiteX1" fmla="*/ 448508 w 587092"/>
                <a:gd name="connsiteY1" fmla="*/ 1316256 h 1363271"/>
                <a:gd name="connsiteX2" fmla="*/ 4329 w 587092"/>
                <a:gd name="connsiteY2" fmla="*/ 95884 h 1363271"/>
                <a:gd name="connsiteX3" fmla="*/ 47030 w 587092"/>
                <a:gd name="connsiteY3" fmla="*/ 4320 h 1363271"/>
                <a:gd name="connsiteX4" fmla="*/ 138593 w 587092"/>
                <a:gd name="connsiteY4" fmla="*/ 47021 h 1363271"/>
                <a:gd name="connsiteX5" fmla="*/ 582763 w 587092"/>
                <a:gd name="connsiteY5" fmla="*/ 1267383 h 1363271"/>
                <a:gd name="connsiteX6" fmla="*/ 540063 w 587092"/>
                <a:gd name="connsiteY6" fmla="*/ 1358947 h 1363271"/>
                <a:gd name="connsiteX7" fmla="*/ 515641 w 587092"/>
                <a:gd name="connsiteY7" fmla="*/ 1363271 h 136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7092" h="1363271">
                  <a:moveTo>
                    <a:pt x="515641" y="1363271"/>
                  </a:moveTo>
                  <a:cubicBezTo>
                    <a:pt x="486465" y="1363271"/>
                    <a:pt x="459071" y="1345250"/>
                    <a:pt x="448508" y="1316256"/>
                  </a:cubicBezTo>
                  <a:lnTo>
                    <a:pt x="4329" y="95884"/>
                  </a:lnTo>
                  <a:cubicBezTo>
                    <a:pt x="-9168" y="58803"/>
                    <a:pt x="9949" y="17817"/>
                    <a:pt x="47030" y="4320"/>
                  </a:cubicBezTo>
                  <a:cubicBezTo>
                    <a:pt x="84091" y="-9158"/>
                    <a:pt x="125087" y="9950"/>
                    <a:pt x="138593" y="47021"/>
                  </a:cubicBezTo>
                  <a:lnTo>
                    <a:pt x="582763" y="1267383"/>
                  </a:lnTo>
                  <a:cubicBezTo>
                    <a:pt x="596260" y="1304464"/>
                    <a:pt x="577144" y="1345450"/>
                    <a:pt x="540063" y="1358947"/>
                  </a:cubicBezTo>
                  <a:cubicBezTo>
                    <a:pt x="532005" y="1361871"/>
                    <a:pt x="523756" y="1363271"/>
                    <a:pt x="515641" y="1363271"/>
                  </a:cubicBezTo>
                  <a:close/>
                </a:path>
              </a:pathLst>
            </a:custGeom>
            <a:solidFill>
              <a:srgbClr val="F15B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1" name="Forme libre 6">
              <a:extLst>
                <a:ext uri="{FF2B5EF4-FFF2-40B4-BE49-F238E27FC236}">
                  <a16:creationId xmlns:a16="http://schemas.microsoft.com/office/drawing/2014/main" id="{17289A1C-D34C-65E6-F6F3-A0E09C74A523}"/>
                </a:ext>
              </a:extLst>
            </p:cNvPr>
            <p:cNvSpPr/>
            <p:nvPr/>
          </p:nvSpPr>
          <p:spPr>
            <a:xfrm>
              <a:off x="603561" y="0"/>
              <a:ext cx="302205" cy="405577"/>
            </a:xfrm>
            <a:custGeom>
              <a:avLst/>
              <a:gdLst>
                <a:gd name="connsiteX0" fmla="*/ 0 w 1504467"/>
                <a:gd name="connsiteY0" fmla="*/ 1789814 h 2084317"/>
                <a:gd name="connsiteX1" fmla="*/ 809149 w 1504467"/>
                <a:gd name="connsiteY1" fmla="*/ 2084318 h 2084317"/>
                <a:gd name="connsiteX2" fmla="*/ 1431732 w 1504467"/>
                <a:gd name="connsiteY2" fmla="*/ 911990 h 2084317"/>
                <a:gd name="connsiteX3" fmla="*/ 1095880 w 1504467"/>
                <a:gd name="connsiteY3" fmla="*/ 37710 h 2084317"/>
                <a:gd name="connsiteX4" fmla="*/ 1095880 w 1504467"/>
                <a:gd name="connsiteY4" fmla="*/ 37710 h 2084317"/>
                <a:gd name="connsiteX5" fmla="*/ 276625 w 1504467"/>
                <a:gd name="connsiteY5" fmla="*/ 491566 h 2084317"/>
                <a:gd name="connsiteX6" fmla="*/ 0 w 1504467"/>
                <a:gd name="connsiteY6" fmla="*/ 1789814 h 208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4467" h="2084317">
                  <a:moveTo>
                    <a:pt x="0" y="1789814"/>
                  </a:moveTo>
                  <a:lnTo>
                    <a:pt x="809149" y="2084318"/>
                  </a:lnTo>
                  <a:lnTo>
                    <a:pt x="1431732" y="911990"/>
                  </a:lnTo>
                  <a:cubicBezTo>
                    <a:pt x="1608544" y="579044"/>
                    <a:pt x="1450124" y="166650"/>
                    <a:pt x="1095880" y="37710"/>
                  </a:cubicBezTo>
                  <a:lnTo>
                    <a:pt x="1095880" y="37710"/>
                  </a:lnTo>
                  <a:cubicBezTo>
                    <a:pt x="741626" y="-91230"/>
                    <a:pt x="355187" y="122854"/>
                    <a:pt x="276625" y="491566"/>
                  </a:cubicBezTo>
                  <a:lnTo>
                    <a:pt x="0" y="1789814"/>
                  </a:lnTo>
                  <a:close/>
                </a:path>
              </a:pathLst>
            </a:custGeom>
            <a:solidFill>
              <a:srgbClr val="E3E3E3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2" name="Forme libre 7">
              <a:extLst>
                <a:ext uri="{FF2B5EF4-FFF2-40B4-BE49-F238E27FC236}">
                  <a16:creationId xmlns:a16="http://schemas.microsoft.com/office/drawing/2014/main" id="{38245872-90D4-1C12-81AB-BE6BBB9157E0}"/>
                </a:ext>
              </a:extLst>
            </p:cNvPr>
            <p:cNvSpPr/>
            <p:nvPr/>
          </p:nvSpPr>
          <p:spPr>
            <a:xfrm>
              <a:off x="603561" y="0"/>
              <a:ext cx="302205" cy="405577"/>
            </a:xfrm>
            <a:custGeom>
              <a:avLst/>
              <a:gdLst>
                <a:gd name="connsiteX0" fmla="*/ 0 w 1504467"/>
                <a:gd name="connsiteY0" fmla="*/ 1789814 h 2084317"/>
                <a:gd name="connsiteX1" fmla="*/ 809149 w 1504467"/>
                <a:gd name="connsiteY1" fmla="*/ 2084318 h 2084317"/>
                <a:gd name="connsiteX2" fmla="*/ 1431732 w 1504467"/>
                <a:gd name="connsiteY2" fmla="*/ 911990 h 2084317"/>
                <a:gd name="connsiteX3" fmla="*/ 1095880 w 1504467"/>
                <a:gd name="connsiteY3" fmla="*/ 37710 h 2084317"/>
                <a:gd name="connsiteX4" fmla="*/ 1095880 w 1504467"/>
                <a:gd name="connsiteY4" fmla="*/ 37710 h 2084317"/>
                <a:gd name="connsiteX5" fmla="*/ 276625 w 1504467"/>
                <a:gd name="connsiteY5" fmla="*/ 491566 h 2084317"/>
                <a:gd name="connsiteX6" fmla="*/ 0 w 1504467"/>
                <a:gd name="connsiteY6" fmla="*/ 1789814 h 208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4467" h="2084317">
                  <a:moveTo>
                    <a:pt x="0" y="1789814"/>
                  </a:moveTo>
                  <a:lnTo>
                    <a:pt x="809149" y="2084318"/>
                  </a:lnTo>
                  <a:lnTo>
                    <a:pt x="1431732" y="911990"/>
                  </a:lnTo>
                  <a:cubicBezTo>
                    <a:pt x="1608544" y="579044"/>
                    <a:pt x="1450124" y="166650"/>
                    <a:pt x="1095880" y="37710"/>
                  </a:cubicBezTo>
                  <a:lnTo>
                    <a:pt x="1095880" y="37710"/>
                  </a:lnTo>
                  <a:cubicBezTo>
                    <a:pt x="741626" y="-91230"/>
                    <a:pt x="355187" y="122854"/>
                    <a:pt x="276625" y="491566"/>
                  </a:cubicBezTo>
                  <a:lnTo>
                    <a:pt x="0" y="1789814"/>
                  </a:ln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3" name="Forme libre 8">
              <a:extLst>
                <a:ext uri="{FF2B5EF4-FFF2-40B4-BE49-F238E27FC236}">
                  <a16:creationId xmlns:a16="http://schemas.microsoft.com/office/drawing/2014/main" id="{BC0F3982-D43E-41D5-12CC-6A35F82B52D9}"/>
                </a:ext>
              </a:extLst>
            </p:cNvPr>
            <p:cNvSpPr/>
            <p:nvPr/>
          </p:nvSpPr>
          <p:spPr>
            <a:xfrm>
              <a:off x="685024" y="86842"/>
              <a:ext cx="117929" cy="265271"/>
            </a:xfrm>
            <a:custGeom>
              <a:avLst/>
              <a:gdLst>
                <a:gd name="connsiteX0" fmla="*/ 71448 w 587084"/>
                <a:gd name="connsiteY0" fmla="*/ 1363265 h 1363264"/>
                <a:gd name="connsiteX1" fmla="*/ 47026 w 587084"/>
                <a:gd name="connsiteY1" fmla="*/ 1358940 h 1363264"/>
                <a:gd name="connsiteX2" fmla="*/ 4325 w 587084"/>
                <a:gd name="connsiteY2" fmla="*/ 1267376 h 1363264"/>
                <a:gd name="connsiteX3" fmla="*/ 448495 w 587084"/>
                <a:gd name="connsiteY3" fmla="*/ 47014 h 1363264"/>
                <a:gd name="connsiteX4" fmla="*/ 540059 w 587084"/>
                <a:gd name="connsiteY4" fmla="*/ 4314 h 1363264"/>
                <a:gd name="connsiteX5" fmla="*/ 582759 w 587084"/>
                <a:gd name="connsiteY5" fmla="*/ 95878 h 1363264"/>
                <a:gd name="connsiteX6" fmla="*/ 138590 w 587084"/>
                <a:gd name="connsiteY6" fmla="*/ 1316240 h 1363264"/>
                <a:gd name="connsiteX7" fmla="*/ 71448 w 587084"/>
                <a:gd name="connsiteY7" fmla="*/ 1363265 h 136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7084" h="1363264">
                  <a:moveTo>
                    <a:pt x="71448" y="1363265"/>
                  </a:moveTo>
                  <a:cubicBezTo>
                    <a:pt x="63333" y="1363265"/>
                    <a:pt x="55084" y="1361884"/>
                    <a:pt x="47026" y="1358940"/>
                  </a:cubicBezTo>
                  <a:cubicBezTo>
                    <a:pt x="9945" y="1345443"/>
                    <a:pt x="-9162" y="1304448"/>
                    <a:pt x="4325" y="1267376"/>
                  </a:cubicBezTo>
                  <a:lnTo>
                    <a:pt x="448495" y="47014"/>
                  </a:lnTo>
                  <a:cubicBezTo>
                    <a:pt x="461982" y="9934"/>
                    <a:pt x="502978" y="-9145"/>
                    <a:pt x="540059" y="4314"/>
                  </a:cubicBezTo>
                  <a:cubicBezTo>
                    <a:pt x="577140" y="17811"/>
                    <a:pt x="596247" y="58806"/>
                    <a:pt x="582759" y="95878"/>
                  </a:cubicBezTo>
                  <a:lnTo>
                    <a:pt x="138590" y="1316240"/>
                  </a:lnTo>
                  <a:cubicBezTo>
                    <a:pt x="128026" y="1345243"/>
                    <a:pt x="100623" y="1363265"/>
                    <a:pt x="71448" y="1363265"/>
                  </a:cubicBezTo>
                  <a:close/>
                </a:path>
              </a:pathLst>
            </a:custGeom>
            <a:solidFill>
              <a:srgbClr val="F15B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4" name="Forme libre 9">
              <a:extLst>
                <a:ext uri="{FF2B5EF4-FFF2-40B4-BE49-F238E27FC236}">
                  <a16:creationId xmlns:a16="http://schemas.microsoft.com/office/drawing/2014/main" id="{9F6F0BA4-14D9-C2E0-A90D-41B98A6C51D9}"/>
                </a:ext>
              </a:extLst>
            </p:cNvPr>
            <p:cNvSpPr/>
            <p:nvPr/>
          </p:nvSpPr>
          <p:spPr>
            <a:xfrm>
              <a:off x="0" y="489153"/>
              <a:ext cx="171550" cy="166181"/>
            </a:xfrm>
            <a:custGeom>
              <a:avLst/>
              <a:gdLst>
                <a:gd name="connsiteX0" fmla="*/ 854031 w 854030"/>
                <a:gd name="connsiteY0" fmla="*/ 427015 h 854030"/>
                <a:gd name="connsiteX1" fmla="*/ 427015 w 854030"/>
                <a:gd name="connsiteY1" fmla="*/ 854031 h 854030"/>
                <a:gd name="connsiteX2" fmla="*/ 0 w 854030"/>
                <a:gd name="connsiteY2" fmla="*/ 427015 h 854030"/>
                <a:gd name="connsiteX3" fmla="*/ 427015 w 854030"/>
                <a:gd name="connsiteY3" fmla="*/ 0 h 854030"/>
                <a:gd name="connsiteX4" fmla="*/ 854031 w 854030"/>
                <a:gd name="connsiteY4" fmla="*/ 427015 h 85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30" h="854030">
                  <a:moveTo>
                    <a:pt x="854031" y="427015"/>
                  </a:moveTo>
                  <a:cubicBezTo>
                    <a:pt x="854031" y="662849"/>
                    <a:pt x="662849" y="854031"/>
                    <a:pt x="427015" y="854031"/>
                  </a:cubicBezTo>
                  <a:cubicBezTo>
                    <a:pt x="191181" y="854031"/>
                    <a:pt x="0" y="662849"/>
                    <a:pt x="0" y="427015"/>
                  </a:cubicBezTo>
                  <a:cubicBezTo>
                    <a:pt x="0" y="191181"/>
                    <a:pt x="191181" y="0"/>
                    <a:pt x="427015" y="0"/>
                  </a:cubicBezTo>
                  <a:cubicBezTo>
                    <a:pt x="662849" y="0"/>
                    <a:pt x="854031" y="191181"/>
                    <a:pt x="854031" y="427015"/>
                  </a:cubicBezTo>
                  <a:close/>
                </a:path>
              </a:pathLst>
            </a:custGeom>
            <a:solidFill>
              <a:srgbClr val="E3E3E3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5" name="Forme libre 10">
              <a:extLst>
                <a:ext uri="{FF2B5EF4-FFF2-40B4-BE49-F238E27FC236}">
                  <a16:creationId xmlns:a16="http://schemas.microsoft.com/office/drawing/2014/main" id="{A97E1DBE-892A-EA2B-703E-0E2AF33BDD34}"/>
                </a:ext>
              </a:extLst>
            </p:cNvPr>
            <p:cNvSpPr/>
            <p:nvPr/>
          </p:nvSpPr>
          <p:spPr>
            <a:xfrm>
              <a:off x="0" y="489153"/>
              <a:ext cx="171550" cy="166181"/>
            </a:xfrm>
            <a:custGeom>
              <a:avLst/>
              <a:gdLst>
                <a:gd name="connsiteX0" fmla="*/ 854031 w 854030"/>
                <a:gd name="connsiteY0" fmla="*/ 427015 h 854030"/>
                <a:gd name="connsiteX1" fmla="*/ 427015 w 854030"/>
                <a:gd name="connsiteY1" fmla="*/ 854031 h 854030"/>
                <a:gd name="connsiteX2" fmla="*/ 0 w 854030"/>
                <a:gd name="connsiteY2" fmla="*/ 427015 h 854030"/>
                <a:gd name="connsiteX3" fmla="*/ 427015 w 854030"/>
                <a:gd name="connsiteY3" fmla="*/ 0 h 854030"/>
                <a:gd name="connsiteX4" fmla="*/ 854031 w 854030"/>
                <a:gd name="connsiteY4" fmla="*/ 427015 h 85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30" h="854030">
                  <a:moveTo>
                    <a:pt x="854031" y="427015"/>
                  </a:moveTo>
                  <a:cubicBezTo>
                    <a:pt x="854031" y="662849"/>
                    <a:pt x="662849" y="854031"/>
                    <a:pt x="427015" y="854031"/>
                  </a:cubicBezTo>
                  <a:cubicBezTo>
                    <a:pt x="191181" y="854031"/>
                    <a:pt x="0" y="662849"/>
                    <a:pt x="0" y="427015"/>
                  </a:cubicBezTo>
                  <a:cubicBezTo>
                    <a:pt x="0" y="191181"/>
                    <a:pt x="191181" y="0"/>
                    <a:pt x="427015" y="0"/>
                  </a:cubicBezTo>
                  <a:cubicBezTo>
                    <a:pt x="662849" y="0"/>
                    <a:pt x="854031" y="191181"/>
                    <a:pt x="854031" y="427015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6" name="Forme libre 11">
              <a:extLst>
                <a:ext uri="{FF2B5EF4-FFF2-40B4-BE49-F238E27FC236}">
                  <a16:creationId xmlns:a16="http://schemas.microsoft.com/office/drawing/2014/main" id="{CB062EE0-47F9-C73F-17F1-15A42295FEFF}"/>
                </a:ext>
              </a:extLst>
            </p:cNvPr>
            <p:cNvSpPr/>
            <p:nvPr/>
          </p:nvSpPr>
          <p:spPr>
            <a:xfrm>
              <a:off x="42144" y="514599"/>
              <a:ext cx="129402" cy="140741"/>
            </a:xfrm>
            <a:custGeom>
              <a:avLst/>
              <a:gdLst>
                <a:gd name="connsiteX0" fmla="*/ 524532 w 644204"/>
                <a:gd name="connsiteY0" fmla="*/ 0 h 723290"/>
                <a:gd name="connsiteX1" fmla="*/ 0 w 644204"/>
                <a:gd name="connsiteY1" fmla="*/ 663902 h 723290"/>
                <a:gd name="connsiteX2" fmla="*/ 217189 w 644204"/>
                <a:gd name="connsiteY2" fmla="*/ 723290 h 723290"/>
                <a:gd name="connsiteX3" fmla="*/ 644204 w 644204"/>
                <a:gd name="connsiteY3" fmla="*/ 296275 h 723290"/>
                <a:gd name="connsiteX4" fmla="*/ 524532 w 644204"/>
                <a:gd name="connsiteY4" fmla="*/ 0 h 72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204" h="723290">
                  <a:moveTo>
                    <a:pt x="524532" y="0"/>
                  </a:moveTo>
                  <a:cubicBezTo>
                    <a:pt x="254346" y="118253"/>
                    <a:pt x="53511" y="365503"/>
                    <a:pt x="0" y="663902"/>
                  </a:cubicBezTo>
                  <a:cubicBezTo>
                    <a:pt x="63646" y="701583"/>
                    <a:pt x="137865" y="723290"/>
                    <a:pt x="217189" y="723290"/>
                  </a:cubicBezTo>
                  <a:cubicBezTo>
                    <a:pt x="453019" y="723290"/>
                    <a:pt x="644204" y="532104"/>
                    <a:pt x="644204" y="296275"/>
                  </a:cubicBezTo>
                  <a:cubicBezTo>
                    <a:pt x="644195" y="181185"/>
                    <a:pt x="598580" y="76790"/>
                    <a:pt x="524532" y="0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7" name="Forme libre 12">
              <a:extLst>
                <a:ext uri="{FF2B5EF4-FFF2-40B4-BE49-F238E27FC236}">
                  <a16:creationId xmlns:a16="http://schemas.microsoft.com/office/drawing/2014/main" id="{6E0E3800-6E1A-3D1C-7821-F0FA1E066F68}"/>
                </a:ext>
              </a:extLst>
            </p:cNvPr>
            <p:cNvSpPr/>
            <p:nvPr/>
          </p:nvSpPr>
          <p:spPr>
            <a:xfrm>
              <a:off x="414209" y="787908"/>
              <a:ext cx="122931" cy="161046"/>
            </a:xfrm>
            <a:custGeom>
              <a:avLst/>
              <a:gdLst>
                <a:gd name="connsiteX0" fmla="*/ 305990 w 611990"/>
                <a:gd name="connsiteY0" fmla="*/ 827637 h 827636"/>
                <a:gd name="connsiteX1" fmla="*/ 305990 w 611990"/>
                <a:gd name="connsiteY1" fmla="*/ 827637 h 827636"/>
                <a:gd name="connsiteX2" fmla="*/ 0 w 611990"/>
                <a:gd name="connsiteY2" fmla="*/ 521646 h 827636"/>
                <a:gd name="connsiteX3" fmla="*/ 0 w 611990"/>
                <a:gd name="connsiteY3" fmla="*/ 0 h 827636"/>
                <a:gd name="connsiteX4" fmla="*/ 611991 w 611990"/>
                <a:gd name="connsiteY4" fmla="*/ 0 h 827636"/>
                <a:gd name="connsiteX5" fmla="*/ 611991 w 611990"/>
                <a:gd name="connsiteY5" fmla="*/ 521646 h 827636"/>
                <a:gd name="connsiteX6" fmla="*/ 305990 w 611990"/>
                <a:gd name="connsiteY6" fmla="*/ 827637 h 82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990" h="827636">
                  <a:moveTo>
                    <a:pt x="305990" y="827637"/>
                  </a:moveTo>
                  <a:lnTo>
                    <a:pt x="305990" y="827637"/>
                  </a:lnTo>
                  <a:cubicBezTo>
                    <a:pt x="136998" y="827637"/>
                    <a:pt x="0" y="690639"/>
                    <a:pt x="0" y="521646"/>
                  </a:cubicBezTo>
                  <a:lnTo>
                    <a:pt x="0" y="0"/>
                  </a:lnTo>
                  <a:lnTo>
                    <a:pt x="611991" y="0"/>
                  </a:lnTo>
                  <a:lnTo>
                    <a:pt x="611991" y="521646"/>
                  </a:lnTo>
                  <a:cubicBezTo>
                    <a:pt x="611991" y="690639"/>
                    <a:pt x="474993" y="827637"/>
                    <a:pt x="305990" y="827637"/>
                  </a:cubicBezTo>
                  <a:close/>
                </a:path>
              </a:pathLst>
            </a:custGeom>
            <a:solidFill>
              <a:srgbClr val="E3E3E3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8" name="Forme libre 13">
              <a:extLst>
                <a:ext uri="{FF2B5EF4-FFF2-40B4-BE49-F238E27FC236}">
                  <a16:creationId xmlns:a16="http://schemas.microsoft.com/office/drawing/2014/main" id="{65B3043C-F3F0-9AA0-4B93-24FAD3987451}"/>
                </a:ext>
              </a:extLst>
            </p:cNvPr>
            <p:cNvSpPr/>
            <p:nvPr/>
          </p:nvSpPr>
          <p:spPr>
            <a:xfrm>
              <a:off x="414209" y="787908"/>
              <a:ext cx="122931" cy="161046"/>
            </a:xfrm>
            <a:custGeom>
              <a:avLst/>
              <a:gdLst>
                <a:gd name="connsiteX0" fmla="*/ 305990 w 611990"/>
                <a:gd name="connsiteY0" fmla="*/ 827637 h 827636"/>
                <a:gd name="connsiteX1" fmla="*/ 305990 w 611990"/>
                <a:gd name="connsiteY1" fmla="*/ 827637 h 827636"/>
                <a:gd name="connsiteX2" fmla="*/ 0 w 611990"/>
                <a:gd name="connsiteY2" fmla="*/ 521646 h 827636"/>
                <a:gd name="connsiteX3" fmla="*/ 0 w 611990"/>
                <a:gd name="connsiteY3" fmla="*/ 0 h 827636"/>
                <a:gd name="connsiteX4" fmla="*/ 611991 w 611990"/>
                <a:gd name="connsiteY4" fmla="*/ 0 h 827636"/>
                <a:gd name="connsiteX5" fmla="*/ 611991 w 611990"/>
                <a:gd name="connsiteY5" fmla="*/ 521646 h 827636"/>
                <a:gd name="connsiteX6" fmla="*/ 305990 w 611990"/>
                <a:gd name="connsiteY6" fmla="*/ 827637 h 82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990" h="827636">
                  <a:moveTo>
                    <a:pt x="305990" y="827637"/>
                  </a:moveTo>
                  <a:lnTo>
                    <a:pt x="305990" y="827637"/>
                  </a:lnTo>
                  <a:cubicBezTo>
                    <a:pt x="136998" y="827637"/>
                    <a:pt x="0" y="690639"/>
                    <a:pt x="0" y="521646"/>
                  </a:cubicBezTo>
                  <a:lnTo>
                    <a:pt x="0" y="0"/>
                  </a:lnTo>
                  <a:lnTo>
                    <a:pt x="611991" y="0"/>
                  </a:lnTo>
                  <a:lnTo>
                    <a:pt x="611991" y="521646"/>
                  </a:lnTo>
                  <a:cubicBezTo>
                    <a:pt x="611991" y="690639"/>
                    <a:pt x="474993" y="827637"/>
                    <a:pt x="305990" y="827637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9" name="Forme libre 14">
              <a:extLst>
                <a:ext uri="{FF2B5EF4-FFF2-40B4-BE49-F238E27FC236}">
                  <a16:creationId xmlns:a16="http://schemas.microsoft.com/office/drawing/2014/main" id="{11B87BFD-9B3B-32D4-77A7-003A305C5026}"/>
                </a:ext>
              </a:extLst>
            </p:cNvPr>
            <p:cNvSpPr/>
            <p:nvPr/>
          </p:nvSpPr>
          <p:spPr>
            <a:xfrm>
              <a:off x="70033" y="511217"/>
              <a:ext cx="563850" cy="495639"/>
            </a:xfrm>
            <a:custGeom>
              <a:avLst/>
              <a:gdLst>
                <a:gd name="connsiteX0" fmla="*/ 2421169 w 2807017"/>
                <a:gd name="connsiteY0" fmla="*/ 0 h 2249595"/>
                <a:gd name="connsiteX1" fmla="*/ 898608 w 2807017"/>
                <a:gd name="connsiteY1" fmla="*/ 0 h 2249595"/>
                <a:gd name="connsiteX2" fmla="*/ 0 w 2807017"/>
                <a:gd name="connsiteY2" fmla="*/ 898608 h 2249595"/>
                <a:gd name="connsiteX3" fmla="*/ 0 w 2807017"/>
                <a:gd name="connsiteY3" fmla="*/ 898608 h 2249595"/>
                <a:gd name="connsiteX4" fmla="*/ 241335 w 2807017"/>
                <a:gd name="connsiteY4" fmla="*/ 1511170 h 2249595"/>
                <a:gd name="connsiteX5" fmla="*/ 321116 w 2807017"/>
                <a:gd name="connsiteY5" fmla="*/ 1718167 h 2249595"/>
                <a:gd name="connsiteX6" fmla="*/ 321116 w 2807017"/>
                <a:gd name="connsiteY6" fmla="*/ 1943605 h 2249595"/>
                <a:gd name="connsiteX7" fmla="*/ 627107 w 2807017"/>
                <a:gd name="connsiteY7" fmla="*/ 2249595 h 2249595"/>
                <a:gd name="connsiteX8" fmla="*/ 627107 w 2807017"/>
                <a:gd name="connsiteY8" fmla="*/ 2249595 h 2249595"/>
                <a:gd name="connsiteX9" fmla="*/ 933098 w 2807017"/>
                <a:gd name="connsiteY9" fmla="*/ 1943605 h 2249595"/>
                <a:gd name="connsiteX10" fmla="*/ 933098 w 2807017"/>
                <a:gd name="connsiteY10" fmla="*/ 1841716 h 2249595"/>
                <a:gd name="connsiteX11" fmla="*/ 977598 w 2807017"/>
                <a:gd name="connsiteY11" fmla="*/ 1797215 h 2249595"/>
                <a:gd name="connsiteX12" fmla="*/ 1141743 w 2807017"/>
                <a:gd name="connsiteY12" fmla="*/ 1797215 h 2249595"/>
                <a:gd name="connsiteX13" fmla="*/ 1186243 w 2807017"/>
                <a:gd name="connsiteY13" fmla="*/ 1841716 h 2249595"/>
                <a:gd name="connsiteX14" fmla="*/ 1186243 w 2807017"/>
                <a:gd name="connsiteY14" fmla="*/ 1943605 h 2249595"/>
                <a:gd name="connsiteX15" fmla="*/ 1492234 w 2807017"/>
                <a:gd name="connsiteY15" fmla="*/ 2249595 h 2249595"/>
                <a:gd name="connsiteX16" fmla="*/ 1492234 w 2807017"/>
                <a:gd name="connsiteY16" fmla="*/ 2249595 h 2249595"/>
                <a:gd name="connsiteX17" fmla="*/ 1798225 w 2807017"/>
                <a:gd name="connsiteY17" fmla="*/ 1943605 h 2249595"/>
                <a:gd name="connsiteX18" fmla="*/ 1798225 w 2807017"/>
                <a:gd name="connsiteY18" fmla="*/ 1839649 h 2249595"/>
                <a:gd name="connsiteX19" fmla="*/ 1840468 w 2807017"/>
                <a:gd name="connsiteY19" fmla="*/ 1794462 h 2249595"/>
                <a:gd name="connsiteX20" fmla="*/ 2807018 w 2807017"/>
                <a:gd name="connsiteY20" fmla="*/ 759390 h 2249595"/>
                <a:gd name="connsiteX21" fmla="*/ 2807018 w 2807017"/>
                <a:gd name="connsiteY21" fmla="*/ 385858 h 2249595"/>
                <a:gd name="connsiteX22" fmla="*/ 2421169 w 2807017"/>
                <a:gd name="connsiteY22" fmla="*/ 0 h 22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07017" h="2249595">
                  <a:moveTo>
                    <a:pt x="2421169" y="0"/>
                  </a:moveTo>
                  <a:lnTo>
                    <a:pt x="898608" y="0"/>
                  </a:lnTo>
                  <a:cubicBezTo>
                    <a:pt x="402326" y="0"/>
                    <a:pt x="0" y="402317"/>
                    <a:pt x="0" y="898608"/>
                  </a:cubicBezTo>
                  <a:lnTo>
                    <a:pt x="0" y="898608"/>
                  </a:lnTo>
                  <a:cubicBezTo>
                    <a:pt x="0" y="1135380"/>
                    <a:pt x="91650" y="1350683"/>
                    <a:pt x="241335" y="1511170"/>
                  </a:cubicBezTo>
                  <a:cubicBezTo>
                    <a:pt x="293513" y="1567120"/>
                    <a:pt x="321116" y="1641662"/>
                    <a:pt x="321116" y="1718167"/>
                  </a:cubicBezTo>
                  <a:lnTo>
                    <a:pt x="321116" y="1943605"/>
                  </a:lnTo>
                  <a:cubicBezTo>
                    <a:pt x="321116" y="2112598"/>
                    <a:pt x="458114" y="2249595"/>
                    <a:pt x="627107" y="2249595"/>
                  </a:cubicBezTo>
                  <a:lnTo>
                    <a:pt x="627107" y="2249595"/>
                  </a:lnTo>
                  <a:cubicBezTo>
                    <a:pt x="796100" y="2249595"/>
                    <a:pt x="933098" y="2112598"/>
                    <a:pt x="933098" y="1943605"/>
                  </a:cubicBezTo>
                  <a:lnTo>
                    <a:pt x="933098" y="1841716"/>
                  </a:lnTo>
                  <a:cubicBezTo>
                    <a:pt x="933098" y="1817141"/>
                    <a:pt x="953024" y="1797215"/>
                    <a:pt x="977598" y="1797215"/>
                  </a:cubicBezTo>
                  <a:lnTo>
                    <a:pt x="1141743" y="1797215"/>
                  </a:lnTo>
                  <a:cubicBezTo>
                    <a:pt x="1166317" y="1797215"/>
                    <a:pt x="1186243" y="1817141"/>
                    <a:pt x="1186243" y="1841716"/>
                  </a:cubicBezTo>
                  <a:lnTo>
                    <a:pt x="1186243" y="1943605"/>
                  </a:lnTo>
                  <a:cubicBezTo>
                    <a:pt x="1186243" y="2112598"/>
                    <a:pt x="1323242" y="2249595"/>
                    <a:pt x="1492234" y="2249595"/>
                  </a:cubicBezTo>
                  <a:lnTo>
                    <a:pt x="1492234" y="2249595"/>
                  </a:lnTo>
                  <a:cubicBezTo>
                    <a:pt x="1661227" y="2249595"/>
                    <a:pt x="1798225" y="2112598"/>
                    <a:pt x="1798225" y="1943605"/>
                  </a:cubicBezTo>
                  <a:lnTo>
                    <a:pt x="1798225" y="1839649"/>
                  </a:lnTo>
                  <a:cubicBezTo>
                    <a:pt x="1798225" y="1815808"/>
                    <a:pt x="1816684" y="1796082"/>
                    <a:pt x="1840468" y="1794462"/>
                  </a:cubicBezTo>
                  <a:cubicBezTo>
                    <a:pt x="2380364" y="1757820"/>
                    <a:pt x="2807018" y="1308573"/>
                    <a:pt x="2807018" y="759390"/>
                  </a:cubicBezTo>
                  <a:lnTo>
                    <a:pt x="2807018" y="385858"/>
                  </a:lnTo>
                  <a:cubicBezTo>
                    <a:pt x="2807027" y="172755"/>
                    <a:pt x="2634272" y="0"/>
                    <a:pt x="2421169" y="0"/>
                  </a:cubicBezTo>
                  <a:close/>
                </a:path>
              </a:pathLst>
            </a:custGeom>
            <a:solidFill>
              <a:srgbClr val="E3E3E3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0" name="Forme libre 15">
              <a:extLst>
                <a:ext uri="{FF2B5EF4-FFF2-40B4-BE49-F238E27FC236}">
                  <a16:creationId xmlns:a16="http://schemas.microsoft.com/office/drawing/2014/main" id="{89E6B783-36C7-766D-2CFC-B5BD97B9AFEC}"/>
                </a:ext>
              </a:extLst>
            </p:cNvPr>
            <p:cNvSpPr/>
            <p:nvPr/>
          </p:nvSpPr>
          <p:spPr>
            <a:xfrm>
              <a:off x="223663" y="511217"/>
              <a:ext cx="410224" cy="295219"/>
            </a:xfrm>
            <a:custGeom>
              <a:avLst/>
              <a:gdLst>
                <a:gd name="connsiteX0" fmla="*/ 1656350 w 2042217"/>
                <a:gd name="connsiteY0" fmla="*/ 0 h 1517170"/>
                <a:gd name="connsiteX1" fmla="*/ 133788 w 2042217"/>
                <a:gd name="connsiteY1" fmla="*/ 0 h 1517170"/>
                <a:gd name="connsiteX2" fmla="*/ 15307 w 2042217"/>
                <a:gd name="connsiteY2" fmla="*/ 8020 h 1517170"/>
                <a:gd name="connsiteX3" fmla="*/ 0 w 2042217"/>
                <a:gd name="connsiteY3" fmla="*/ 196615 h 1517170"/>
                <a:gd name="connsiteX4" fmla="*/ 1501454 w 2042217"/>
                <a:gd name="connsiteY4" fmla="*/ 1517171 h 1517170"/>
                <a:gd name="connsiteX5" fmla="*/ 1729016 w 2042217"/>
                <a:gd name="connsiteY5" fmla="*/ 1502093 h 1517170"/>
                <a:gd name="connsiteX6" fmla="*/ 2042217 w 2042217"/>
                <a:gd name="connsiteY6" fmla="*/ 759390 h 1517170"/>
                <a:gd name="connsiteX7" fmla="*/ 2042217 w 2042217"/>
                <a:gd name="connsiteY7" fmla="*/ 385858 h 1517170"/>
                <a:gd name="connsiteX8" fmla="*/ 1656350 w 2042217"/>
                <a:gd name="connsiteY8" fmla="*/ 0 h 15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2217" h="1517170">
                  <a:moveTo>
                    <a:pt x="1656350" y="0"/>
                  </a:moveTo>
                  <a:lnTo>
                    <a:pt x="133788" y="0"/>
                  </a:lnTo>
                  <a:cubicBezTo>
                    <a:pt x="93593" y="0"/>
                    <a:pt x="54102" y="2905"/>
                    <a:pt x="15307" y="8020"/>
                  </a:cubicBezTo>
                  <a:cubicBezTo>
                    <a:pt x="5286" y="69628"/>
                    <a:pt x="0" y="132579"/>
                    <a:pt x="0" y="196615"/>
                  </a:cubicBezTo>
                  <a:cubicBezTo>
                    <a:pt x="0" y="925935"/>
                    <a:pt x="672227" y="1517171"/>
                    <a:pt x="1501454" y="1517171"/>
                  </a:cubicBezTo>
                  <a:cubicBezTo>
                    <a:pt x="1578816" y="1517171"/>
                    <a:pt x="1654807" y="1512018"/>
                    <a:pt x="1729016" y="1502093"/>
                  </a:cubicBezTo>
                  <a:cubicBezTo>
                    <a:pt x="1922221" y="1313697"/>
                    <a:pt x="2042217" y="1050607"/>
                    <a:pt x="2042217" y="759390"/>
                  </a:cubicBezTo>
                  <a:lnTo>
                    <a:pt x="2042217" y="385858"/>
                  </a:lnTo>
                  <a:cubicBezTo>
                    <a:pt x="2042208" y="172755"/>
                    <a:pt x="1869453" y="0"/>
                    <a:pt x="1656350" y="0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1" name="Forme libre 16">
              <a:extLst>
                <a:ext uri="{FF2B5EF4-FFF2-40B4-BE49-F238E27FC236}">
                  <a16:creationId xmlns:a16="http://schemas.microsoft.com/office/drawing/2014/main" id="{EA2D93C3-534C-DCE6-7631-2CA727B07145}"/>
                </a:ext>
              </a:extLst>
            </p:cNvPr>
            <p:cNvSpPr/>
            <p:nvPr/>
          </p:nvSpPr>
          <p:spPr>
            <a:xfrm>
              <a:off x="357817" y="691805"/>
              <a:ext cx="258233" cy="122830"/>
            </a:xfrm>
            <a:custGeom>
              <a:avLst/>
              <a:gdLst>
                <a:gd name="connsiteX0" fmla="*/ 0 w 258233"/>
                <a:gd name="connsiteY0" fmla="*/ 0 h 122830"/>
                <a:gd name="connsiteX1" fmla="*/ 42333 w 258233"/>
                <a:gd name="connsiteY1" fmla="*/ 76200 h 122830"/>
                <a:gd name="connsiteX2" fmla="*/ 105833 w 258233"/>
                <a:gd name="connsiteY2" fmla="*/ 118533 h 122830"/>
                <a:gd name="connsiteX3" fmla="*/ 203200 w 258233"/>
                <a:gd name="connsiteY3" fmla="*/ 118533 h 122830"/>
                <a:gd name="connsiteX4" fmla="*/ 232833 w 258233"/>
                <a:gd name="connsiteY4" fmla="*/ 93133 h 122830"/>
                <a:gd name="connsiteX5" fmla="*/ 258233 w 258233"/>
                <a:gd name="connsiteY5" fmla="*/ 50800 h 12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233" h="122830">
                  <a:moveTo>
                    <a:pt x="0" y="0"/>
                  </a:moveTo>
                  <a:cubicBezTo>
                    <a:pt x="12347" y="28222"/>
                    <a:pt x="24694" y="56444"/>
                    <a:pt x="42333" y="76200"/>
                  </a:cubicBezTo>
                  <a:cubicBezTo>
                    <a:pt x="59972" y="95956"/>
                    <a:pt x="79022" y="111478"/>
                    <a:pt x="105833" y="118533"/>
                  </a:cubicBezTo>
                  <a:cubicBezTo>
                    <a:pt x="132644" y="125588"/>
                    <a:pt x="182033" y="122766"/>
                    <a:pt x="203200" y="118533"/>
                  </a:cubicBezTo>
                  <a:cubicBezTo>
                    <a:pt x="224367" y="114300"/>
                    <a:pt x="223661" y="104422"/>
                    <a:pt x="232833" y="93133"/>
                  </a:cubicBezTo>
                  <a:cubicBezTo>
                    <a:pt x="242005" y="81844"/>
                    <a:pt x="258233" y="50800"/>
                    <a:pt x="258233" y="5080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2" name="Forme libre 17">
              <a:extLst>
                <a:ext uri="{FF2B5EF4-FFF2-40B4-BE49-F238E27FC236}">
                  <a16:creationId xmlns:a16="http://schemas.microsoft.com/office/drawing/2014/main" id="{7E5652CA-5F39-3D77-ADB9-99068E459ABB}"/>
                </a:ext>
              </a:extLst>
            </p:cNvPr>
            <p:cNvSpPr/>
            <p:nvPr/>
          </p:nvSpPr>
          <p:spPr>
            <a:xfrm>
              <a:off x="235549" y="254253"/>
              <a:ext cx="603188" cy="513917"/>
            </a:xfrm>
            <a:custGeom>
              <a:avLst/>
              <a:gdLst>
                <a:gd name="connsiteX0" fmla="*/ 3002852 w 3002851"/>
                <a:gd name="connsiteY0" fmla="*/ 1320546 h 2641091"/>
                <a:gd name="connsiteX1" fmla="*/ 1501426 w 3002851"/>
                <a:gd name="connsiteY1" fmla="*/ 2641092 h 2641091"/>
                <a:gd name="connsiteX2" fmla="*/ 0 w 3002851"/>
                <a:gd name="connsiteY2" fmla="*/ 1320546 h 2641091"/>
                <a:gd name="connsiteX3" fmla="*/ 1501426 w 3002851"/>
                <a:gd name="connsiteY3" fmla="*/ 0 h 2641091"/>
                <a:gd name="connsiteX4" fmla="*/ 3002852 w 3002851"/>
                <a:gd name="connsiteY4" fmla="*/ 1320546 h 264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2851" h="2641091">
                  <a:moveTo>
                    <a:pt x="3002852" y="1320546"/>
                  </a:moveTo>
                  <a:cubicBezTo>
                    <a:pt x="3002852" y="2049864"/>
                    <a:pt x="2330640" y="2641092"/>
                    <a:pt x="1501426" y="2641092"/>
                  </a:cubicBezTo>
                  <a:cubicBezTo>
                    <a:pt x="672211" y="2641092"/>
                    <a:pt x="0" y="2049864"/>
                    <a:pt x="0" y="1320546"/>
                  </a:cubicBezTo>
                  <a:cubicBezTo>
                    <a:pt x="0" y="591229"/>
                    <a:pt x="672211" y="0"/>
                    <a:pt x="1501426" y="0"/>
                  </a:cubicBezTo>
                  <a:cubicBezTo>
                    <a:pt x="2330640" y="0"/>
                    <a:pt x="3002852" y="591229"/>
                    <a:pt x="3002852" y="1320546"/>
                  </a:cubicBezTo>
                  <a:close/>
                </a:path>
              </a:pathLst>
            </a:custGeom>
            <a:solidFill>
              <a:srgbClr val="E3E3E3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3" name="Forme libre 18">
              <a:extLst>
                <a:ext uri="{FF2B5EF4-FFF2-40B4-BE49-F238E27FC236}">
                  <a16:creationId xmlns:a16="http://schemas.microsoft.com/office/drawing/2014/main" id="{4BC17127-BA2D-2324-F96C-8D5C196CBC25}"/>
                </a:ext>
              </a:extLst>
            </p:cNvPr>
            <p:cNvSpPr/>
            <p:nvPr/>
          </p:nvSpPr>
          <p:spPr>
            <a:xfrm>
              <a:off x="281785" y="335510"/>
              <a:ext cx="556955" cy="432666"/>
            </a:xfrm>
            <a:custGeom>
              <a:avLst/>
              <a:gdLst>
                <a:gd name="connsiteX0" fmla="*/ 2366686 w 2772689"/>
                <a:gd name="connsiteY0" fmla="*/ 0 h 2223534"/>
                <a:gd name="connsiteX1" fmla="*/ 2596906 w 2772689"/>
                <a:gd name="connsiteY1" fmla="*/ 702859 h 2223534"/>
                <a:gd name="connsiteX2" fmla="*/ 1095451 w 2772689"/>
                <a:gd name="connsiteY2" fmla="*/ 2023415 h 2223534"/>
                <a:gd name="connsiteX3" fmla="*/ 0 w 2772689"/>
                <a:gd name="connsiteY3" fmla="*/ 1605839 h 2223534"/>
                <a:gd name="connsiteX4" fmla="*/ 1271235 w 2772689"/>
                <a:gd name="connsiteY4" fmla="*/ 2223535 h 2223534"/>
                <a:gd name="connsiteX5" fmla="*/ 2772689 w 2772689"/>
                <a:gd name="connsiteY5" fmla="*/ 902980 h 2223534"/>
                <a:gd name="connsiteX6" fmla="*/ 2366686 w 2772689"/>
                <a:gd name="connsiteY6" fmla="*/ 0 h 222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2689" h="2223534">
                  <a:moveTo>
                    <a:pt x="2366686" y="0"/>
                  </a:moveTo>
                  <a:cubicBezTo>
                    <a:pt x="2512476" y="203549"/>
                    <a:pt x="2596906" y="444513"/>
                    <a:pt x="2596906" y="702859"/>
                  </a:cubicBezTo>
                  <a:cubicBezTo>
                    <a:pt x="2596906" y="1432179"/>
                    <a:pt x="1924679" y="2023415"/>
                    <a:pt x="1095451" y="2023415"/>
                  </a:cubicBezTo>
                  <a:cubicBezTo>
                    <a:pt x="663340" y="2023415"/>
                    <a:pt x="273939" y="1862814"/>
                    <a:pt x="0" y="1605839"/>
                  </a:cubicBezTo>
                  <a:cubicBezTo>
                    <a:pt x="265795" y="1976923"/>
                    <a:pt x="735740" y="2223535"/>
                    <a:pt x="1271235" y="2223535"/>
                  </a:cubicBezTo>
                  <a:cubicBezTo>
                    <a:pt x="2100463" y="2223535"/>
                    <a:pt x="2772689" y="1632299"/>
                    <a:pt x="2772689" y="902980"/>
                  </a:cubicBezTo>
                  <a:cubicBezTo>
                    <a:pt x="2772689" y="553707"/>
                    <a:pt x="2618442" y="236163"/>
                    <a:pt x="2366686" y="0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grpSp>
          <p:nvGrpSpPr>
            <p:cNvPr id="24" name="Graphique 5">
              <a:extLst>
                <a:ext uri="{FF2B5EF4-FFF2-40B4-BE49-F238E27FC236}">
                  <a16:creationId xmlns:a16="http://schemas.microsoft.com/office/drawing/2014/main" id="{B4CA8715-88A8-1F23-8A8A-399210403945}"/>
                </a:ext>
              </a:extLst>
            </p:cNvPr>
            <p:cNvGrpSpPr/>
            <p:nvPr/>
          </p:nvGrpSpPr>
          <p:grpSpPr>
            <a:xfrm>
              <a:off x="376086" y="469111"/>
              <a:ext cx="322129" cy="97577"/>
              <a:chOff x="376086" y="469111"/>
              <a:chExt cx="1603630" cy="501462"/>
            </a:xfrm>
            <a:solidFill>
              <a:srgbClr val="4A5058"/>
            </a:solidFill>
          </p:grpSpPr>
          <p:sp>
            <p:nvSpPr>
              <p:cNvPr id="29" name="Forme libre 24">
                <a:extLst>
                  <a:ext uri="{FF2B5EF4-FFF2-40B4-BE49-F238E27FC236}">
                    <a16:creationId xmlns:a16="http://schemas.microsoft.com/office/drawing/2014/main" id="{5F3201AF-9358-3AF7-1EC9-1AAF24A9DAF3}"/>
                  </a:ext>
                </a:extLst>
              </p:cNvPr>
              <p:cNvSpPr/>
              <p:nvPr/>
            </p:nvSpPr>
            <p:spPr>
              <a:xfrm>
                <a:off x="376086" y="469111"/>
                <a:ext cx="142875" cy="267452"/>
              </a:xfrm>
              <a:custGeom>
                <a:avLst/>
                <a:gdLst>
                  <a:gd name="connsiteX0" fmla="*/ 71438 w 142875"/>
                  <a:gd name="connsiteY0" fmla="*/ 267452 h 267452"/>
                  <a:gd name="connsiteX1" fmla="*/ 0 w 142875"/>
                  <a:gd name="connsiteY1" fmla="*/ 196015 h 267452"/>
                  <a:gd name="connsiteX2" fmla="*/ 0 w 142875"/>
                  <a:gd name="connsiteY2" fmla="*/ 71438 h 267452"/>
                  <a:gd name="connsiteX3" fmla="*/ 71438 w 142875"/>
                  <a:gd name="connsiteY3" fmla="*/ 0 h 267452"/>
                  <a:gd name="connsiteX4" fmla="*/ 142875 w 142875"/>
                  <a:gd name="connsiteY4" fmla="*/ 71438 h 267452"/>
                  <a:gd name="connsiteX5" fmla="*/ 142875 w 142875"/>
                  <a:gd name="connsiteY5" fmla="*/ 196015 h 267452"/>
                  <a:gd name="connsiteX6" fmla="*/ 71438 w 142875"/>
                  <a:gd name="connsiteY6" fmla="*/ 267452 h 26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" h="267452">
                    <a:moveTo>
                      <a:pt x="71438" y="267452"/>
                    </a:moveTo>
                    <a:cubicBezTo>
                      <a:pt x="31985" y="267452"/>
                      <a:pt x="0" y="235477"/>
                      <a:pt x="0" y="196015"/>
                    </a:cubicBezTo>
                    <a:lnTo>
                      <a:pt x="0" y="71438"/>
                    </a:lnTo>
                    <a:cubicBezTo>
                      <a:pt x="0" y="31976"/>
                      <a:pt x="31985" y="0"/>
                      <a:pt x="71438" y="0"/>
                    </a:cubicBezTo>
                    <a:cubicBezTo>
                      <a:pt x="110890" y="0"/>
                      <a:pt x="142875" y="31976"/>
                      <a:pt x="142875" y="71438"/>
                    </a:cubicBezTo>
                    <a:lnTo>
                      <a:pt x="142875" y="196015"/>
                    </a:lnTo>
                    <a:cubicBezTo>
                      <a:pt x="142875" y="235467"/>
                      <a:pt x="110890" y="267452"/>
                      <a:pt x="71438" y="267452"/>
                    </a:cubicBezTo>
                    <a:close/>
                  </a:path>
                </a:pathLst>
              </a:custGeom>
              <a:solidFill>
                <a:srgbClr val="4A5058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200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fr-FR" sz="10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30" name="Forme libre 25">
                <a:extLst>
                  <a:ext uri="{FF2B5EF4-FFF2-40B4-BE49-F238E27FC236}">
                    <a16:creationId xmlns:a16="http://schemas.microsoft.com/office/drawing/2014/main" id="{9C530663-10BC-2DB7-4357-3B0536679370}"/>
                  </a:ext>
                </a:extLst>
              </p:cNvPr>
              <p:cNvSpPr/>
              <p:nvPr/>
            </p:nvSpPr>
            <p:spPr>
              <a:xfrm>
                <a:off x="967627" y="550168"/>
                <a:ext cx="420538" cy="420405"/>
              </a:xfrm>
              <a:custGeom>
                <a:avLst/>
                <a:gdLst>
                  <a:gd name="connsiteX0" fmla="*/ 210274 w 420538"/>
                  <a:gd name="connsiteY0" fmla="*/ 420405 h 420405"/>
                  <a:gd name="connsiteX1" fmla="*/ 210274 w 420538"/>
                  <a:gd name="connsiteY1" fmla="*/ 420405 h 420405"/>
                  <a:gd name="connsiteX2" fmla="*/ 0 w 420538"/>
                  <a:gd name="connsiteY2" fmla="*/ 210131 h 420405"/>
                  <a:gd name="connsiteX3" fmla="*/ 0 w 420538"/>
                  <a:gd name="connsiteY3" fmla="*/ 56102 h 420405"/>
                  <a:gd name="connsiteX4" fmla="*/ 56102 w 420538"/>
                  <a:gd name="connsiteY4" fmla="*/ 0 h 420405"/>
                  <a:gd name="connsiteX5" fmla="*/ 364436 w 420538"/>
                  <a:gd name="connsiteY5" fmla="*/ 0 h 420405"/>
                  <a:gd name="connsiteX6" fmla="*/ 420538 w 420538"/>
                  <a:gd name="connsiteY6" fmla="*/ 56102 h 420405"/>
                  <a:gd name="connsiteX7" fmla="*/ 420538 w 420538"/>
                  <a:gd name="connsiteY7" fmla="*/ 210131 h 420405"/>
                  <a:gd name="connsiteX8" fmla="*/ 210274 w 420538"/>
                  <a:gd name="connsiteY8" fmla="*/ 420405 h 420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0538" h="420405">
                    <a:moveTo>
                      <a:pt x="210274" y="420405"/>
                    </a:moveTo>
                    <a:lnTo>
                      <a:pt x="210274" y="420405"/>
                    </a:lnTo>
                    <a:cubicBezTo>
                      <a:pt x="94145" y="420405"/>
                      <a:pt x="0" y="326269"/>
                      <a:pt x="0" y="210131"/>
                    </a:cubicBezTo>
                    <a:lnTo>
                      <a:pt x="0" y="56102"/>
                    </a:lnTo>
                    <a:cubicBezTo>
                      <a:pt x="0" y="25118"/>
                      <a:pt x="25117" y="0"/>
                      <a:pt x="56102" y="0"/>
                    </a:cubicBezTo>
                    <a:lnTo>
                      <a:pt x="364436" y="0"/>
                    </a:lnTo>
                    <a:cubicBezTo>
                      <a:pt x="395421" y="0"/>
                      <a:pt x="420538" y="25118"/>
                      <a:pt x="420538" y="56102"/>
                    </a:cubicBezTo>
                    <a:lnTo>
                      <a:pt x="420538" y="210131"/>
                    </a:lnTo>
                    <a:cubicBezTo>
                      <a:pt x="420538" y="326260"/>
                      <a:pt x="326403" y="420405"/>
                      <a:pt x="210274" y="420405"/>
                    </a:cubicBezTo>
                    <a:close/>
                  </a:path>
                </a:pathLst>
              </a:custGeom>
              <a:solidFill>
                <a:srgbClr val="4A5058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200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fr-FR" sz="10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31" name="Forme libre 26">
                <a:extLst>
                  <a:ext uri="{FF2B5EF4-FFF2-40B4-BE49-F238E27FC236}">
                    <a16:creationId xmlns:a16="http://schemas.microsoft.com/office/drawing/2014/main" id="{F1EB3E0B-B6CA-4CBD-5662-05BDD1DE8916}"/>
                  </a:ext>
                </a:extLst>
              </p:cNvPr>
              <p:cNvSpPr/>
              <p:nvPr/>
            </p:nvSpPr>
            <p:spPr>
              <a:xfrm>
                <a:off x="1836841" y="469111"/>
                <a:ext cx="142875" cy="267452"/>
              </a:xfrm>
              <a:custGeom>
                <a:avLst/>
                <a:gdLst>
                  <a:gd name="connsiteX0" fmla="*/ 71438 w 142875"/>
                  <a:gd name="connsiteY0" fmla="*/ 267452 h 267452"/>
                  <a:gd name="connsiteX1" fmla="*/ 0 w 142875"/>
                  <a:gd name="connsiteY1" fmla="*/ 196015 h 267452"/>
                  <a:gd name="connsiteX2" fmla="*/ 0 w 142875"/>
                  <a:gd name="connsiteY2" fmla="*/ 71438 h 267452"/>
                  <a:gd name="connsiteX3" fmla="*/ 71438 w 142875"/>
                  <a:gd name="connsiteY3" fmla="*/ 0 h 267452"/>
                  <a:gd name="connsiteX4" fmla="*/ 142875 w 142875"/>
                  <a:gd name="connsiteY4" fmla="*/ 71438 h 267452"/>
                  <a:gd name="connsiteX5" fmla="*/ 142875 w 142875"/>
                  <a:gd name="connsiteY5" fmla="*/ 196015 h 267452"/>
                  <a:gd name="connsiteX6" fmla="*/ 71438 w 142875"/>
                  <a:gd name="connsiteY6" fmla="*/ 267452 h 26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" h="267452">
                    <a:moveTo>
                      <a:pt x="71438" y="267452"/>
                    </a:moveTo>
                    <a:cubicBezTo>
                      <a:pt x="31985" y="267452"/>
                      <a:pt x="0" y="235477"/>
                      <a:pt x="0" y="196015"/>
                    </a:cubicBezTo>
                    <a:lnTo>
                      <a:pt x="0" y="71438"/>
                    </a:lnTo>
                    <a:cubicBezTo>
                      <a:pt x="0" y="31976"/>
                      <a:pt x="31985" y="0"/>
                      <a:pt x="71438" y="0"/>
                    </a:cubicBezTo>
                    <a:cubicBezTo>
                      <a:pt x="110890" y="0"/>
                      <a:pt x="142875" y="31976"/>
                      <a:pt x="142875" y="71438"/>
                    </a:cubicBezTo>
                    <a:lnTo>
                      <a:pt x="142875" y="196015"/>
                    </a:lnTo>
                    <a:cubicBezTo>
                      <a:pt x="142875" y="235467"/>
                      <a:pt x="110890" y="267452"/>
                      <a:pt x="71438" y="267452"/>
                    </a:cubicBezTo>
                    <a:close/>
                  </a:path>
                </a:pathLst>
              </a:custGeom>
              <a:solidFill>
                <a:srgbClr val="4A5058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200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fr-FR" sz="10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</p:grpSp>
        <p:grpSp>
          <p:nvGrpSpPr>
            <p:cNvPr id="25" name="Graphique 5">
              <a:extLst>
                <a:ext uri="{FF2B5EF4-FFF2-40B4-BE49-F238E27FC236}">
                  <a16:creationId xmlns:a16="http://schemas.microsoft.com/office/drawing/2014/main" id="{C75895B6-D613-8D6C-FF84-07807AD63304}"/>
                </a:ext>
              </a:extLst>
            </p:cNvPr>
            <p:cNvGrpSpPr/>
            <p:nvPr/>
          </p:nvGrpSpPr>
          <p:grpSpPr>
            <a:xfrm>
              <a:off x="334849" y="533469"/>
              <a:ext cx="404568" cy="50973"/>
              <a:chOff x="334849" y="533469"/>
              <a:chExt cx="2014060" cy="261956"/>
            </a:xfrm>
            <a:solidFill>
              <a:srgbClr val="F15B70"/>
            </a:solidFill>
          </p:grpSpPr>
          <p:sp>
            <p:nvSpPr>
              <p:cNvPr id="27" name="Forme libre 22">
                <a:extLst>
                  <a:ext uri="{FF2B5EF4-FFF2-40B4-BE49-F238E27FC236}">
                    <a16:creationId xmlns:a16="http://schemas.microsoft.com/office/drawing/2014/main" id="{5A7C89E7-F190-FB25-7A1E-443A2280F143}"/>
                  </a:ext>
                </a:extLst>
              </p:cNvPr>
              <p:cNvSpPr/>
              <p:nvPr/>
            </p:nvSpPr>
            <p:spPr>
              <a:xfrm>
                <a:off x="334849" y="533469"/>
                <a:ext cx="603694" cy="261956"/>
              </a:xfrm>
              <a:custGeom>
                <a:avLst/>
                <a:gdLst>
                  <a:gd name="connsiteX0" fmla="*/ 603694 w 603694"/>
                  <a:gd name="connsiteY0" fmla="*/ 130978 h 261956"/>
                  <a:gd name="connsiteX1" fmla="*/ 301847 w 603694"/>
                  <a:gd name="connsiteY1" fmla="*/ 261956 h 261956"/>
                  <a:gd name="connsiteX2" fmla="*/ 0 w 603694"/>
                  <a:gd name="connsiteY2" fmla="*/ 130978 h 261956"/>
                  <a:gd name="connsiteX3" fmla="*/ 301847 w 603694"/>
                  <a:gd name="connsiteY3" fmla="*/ 0 h 261956"/>
                  <a:gd name="connsiteX4" fmla="*/ 603694 w 603694"/>
                  <a:gd name="connsiteY4" fmla="*/ 130978 h 26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694" h="261956">
                    <a:moveTo>
                      <a:pt x="603694" y="130978"/>
                    </a:moveTo>
                    <a:cubicBezTo>
                      <a:pt x="603694" y="203316"/>
                      <a:pt x="468553" y="261956"/>
                      <a:pt x="301847" y="261956"/>
                    </a:cubicBezTo>
                    <a:cubicBezTo>
                      <a:pt x="135142" y="261956"/>
                      <a:pt x="0" y="203316"/>
                      <a:pt x="0" y="130978"/>
                    </a:cubicBezTo>
                    <a:cubicBezTo>
                      <a:pt x="0" y="58641"/>
                      <a:pt x="135142" y="0"/>
                      <a:pt x="301847" y="0"/>
                    </a:cubicBezTo>
                    <a:cubicBezTo>
                      <a:pt x="468553" y="0"/>
                      <a:pt x="603694" y="58641"/>
                      <a:pt x="603694" y="130978"/>
                    </a:cubicBezTo>
                    <a:close/>
                  </a:path>
                </a:pathLst>
              </a:custGeom>
              <a:solidFill>
                <a:srgbClr val="F15B7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200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fr-FR" sz="10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28" name="Forme libre 23">
                <a:extLst>
                  <a:ext uri="{FF2B5EF4-FFF2-40B4-BE49-F238E27FC236}">
                    <a16:creationId xmlns:a16="http://schemas.microsoft.com/office/drawing/2014/main" id="{EEF945D5-48FA-9CD4-3CAF-A12938929B4C}"/>
                  </a:ext>
                </a:extLst>
              </p:cNvPr>
              <p:cNvSpPr/>
              <p:nvPr/>
            </p:nvSpPr>
            <p:spPr>
              <a:xfrm>
                <a:off x="1745215" y="533469"/>
                <a:ext cx="603694" cy="261956"/>
              </a:xfrm>
              <a:custGeom>
                <a:avLst/>
                <a:gdLst>
                  <a:gd name="connsiteX0" fmla="*/ 603695 w 603694"/>
                  <a:gd name="connsiteY0" fmla="*/ 130978 h 261956"/>
                  <a:gd name="connsiteX1" fmla="*/ 301847 w 603694"/>
                  <a:gd name="connsiteY1" fmla="*/ 261956 h 261956"/>
                  <a:gd name="connsiteX2" fmla="*/ 0 w 603694"/>
                  <a:gd name="connsiteY2" fmla="*/ 130978 h 261956"/>
                  <a:gd name="connsiteX3" fmla="*/ 301847 w 603694"/>
                  <a:gd name="connsiteY3" fmla="*/ 0 h 261956"/>
                  <a:gd name="connsiteX4" fmla="*/ 603695 w 603694"/>
                  <a:gd name="connsiteY4" fmla="*/ 130978 h 26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694" h="261956">
                    <a:moveTo>
                      <a:pt x="603695" y="130978"/>
                    </a:moveTo>
                    <a:cubicBezTo>
                      <a:pt x="603695" y="203316"/>
                      <a:pt x="468553" y="261956"/>
                      <a:pt x="301847" y="261956"/>
                    </a:cubicBezTo>
                    <a:cubicBezTo>
                      <a:pt x="135142" y="261956"/>
                      <a:pt x="0" y="203316"/>
                      <a:pt x="0" y="130978"/>
                    </a:cubicBezTo>
                    <a:cubicBezTo>
                      <a:pt x="0" y="58641"/>
                      <a:pt x="135142" y="0"/>
                      <a:pt x="301847" y="0"/>
                    </a:cubicBezTo>
                    <a:cubicBezTo>
                      <a:pt x="468553" y="0"/>
                      <a:pt x="603695" y="58641"/>
                      <a:pt x="603695" y="130978"/>
                    </a:cubicBezTo>
                    <a:close/>
                  </a:path>
                </a:pathLst>
              </a:custGeom>
              <a:solidFill>
                <a:srgbClr val="F15B7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200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fr-FR" sz="10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</p:grp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9411944-F622-1E3D-A4CF-E5B27CEB8C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0" t="-7619" r="89123" b="10687"/>
            <a:stretch/>
          </p:blipFill>
          <p:spPr>
            <a:xfrm rot="21219130">
              <a:off x="363332" y="751700"/>
              <a:ext cx="264185" cy="240666"/>
            </a:xfrm>
            <a:prstGeom prst="rect">
              <a:avLst/>
            </a:prstGeom>
          </p:spPr>
        </p:pic>
      </p:grpSp>
      <p:sp>
        <p:nvSpPr>
          <p:cNvPr id="6" name="Zone de texte 84">
            <a:extLst>
              <a:ext uri="{FF2B5EF4-FFF2-40B4-BE49-F238E27FC236}">
                <a16:creationId xmlns:a16="http://schemas.microsoft.com/office/drawing/2014/main" id="{46408FD8-3A63-B67C-FD9A-A1AA2D737A23}"/>
              </a:ext>
            </a:extLst>
          </p:cNvPr>
          <p:cNvSpPr txBox="1"/>
          <p:nvPr/>
        </p:nvSpPr>
        <p:spPr>
          <a:xfrm>
            <a:off x="479519" y="2612564"/>
            <a:ext cx="1880887" cy="240752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/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  <a:p>
            <a:pPr algn="ctr"/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  <a:p>
            <a:pPr algn="ctr"/>
            <a:r>
              <a:rPr lang="fr-F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Je sais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34" name="Zone de texte 84">
            <a:extLst>
              <a:ext uri="{FF2B5EF4-FFF2-40B4-BE49-F238E27FC236}">
                <a16:creationId xmlns:a16="http://schemas.microsoft.com/office/drawing/2014/main" id="{B4A87001-5EEE-30E3-5090-13C93D12024E}"/>
              </a:ext>
            </a:extLst>
          </p:cNvPr>
          <p:cNvSpPr txBox="1"/>
          <p:nvPr/>
        </p:nvSpPr>
        <p:spPr>
          <a:xfrm>
            <a:off x="2444705" y="2607670"/>
            <a:ext cx="1880887" cy="240752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/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  <a:p>
            <a:pPr algn="ctr"/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  <a:p>
            <a:pPr algn="ctr"/>
            <a:r>
              <a:rPr lang="fr-F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Je sais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37" name="Zone de texte 84">
            <a:extLst>
              <a:ext uri="{FF2B5EF4-FFF2-40B4-BE49-F238E27FC236}">
                <a16:creationId xmlns:a16="http://schemas.microsoft.com/office/drawing/2014/main" id="{DFC7EC07-FA1B-501C-E998-DD939D1B9636}"/>
              </a:ext>
            </a:extLst>
          </p:cNvPr>
          <p:cNvSpPr txBox="1"/>
          <p:nvPr/>
        </p:nvSpPr>
        <p:spPr>
          <a:xfrm>
            <a:off x="708935" y="5297831"/>
            <a:ext cx="1880887" cy="289489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/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  <a:p>
            <a:pPr algn="ctr"/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  <a:p>
            <a:pPr algn="ctr"/>
            <a:r>
              <a:rPr lang="fr-F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Je sais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3" name="Zone de texte 84">
            <a:extLst>
              <a:ext uri="{FF2B5EF4-FFF2-40B4-BE49-F238E27FC236}">
                <a16:creationId xmlns:a16="http://schemas.microsoft.com/office/drawing/2014/main" id="{A085BA9B-474F-54E8-E12E-B10F7D909F3B}"/>
              </a:ext>
            </a:extLst>
          </p:cNvPr>
          <p:cNvSpPr txBox="1"/>
          <p:nvPr/>
        </p:nvSpPr>
        <p:spPr>
          <a:xfrm>
            <a:off x="3648745" y="5292030"/>
            <a:ext cx="1880887" cy="289489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/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  <a:p>
            <a:pPr algn="ctr"/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  <a:p>
            <a:pPr algn="ctr"/>
            <a:r>
              <a:rPr lang="fr-F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Je sais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5" name="Zone de texte 84">
            <a:extLst>
              <a:ext uri="{FF2B5EF4-FFF2-40B4-BE49-F238E27FC236}">
                <a16:creationId xmlns:a16="http://schemas.microsoft.com/office/drawing/2014/main" id="{D89E524E-5377-37EB-AE4F-6D30C8FCBA19}"/>
              </a:ext>
            </a:extLst>
          </p:cNvPr>
          <p:cNvSpPr txBox="1"/>
          <p:nvPr/>
        </p:nvSpPr>
        <p:spPr>
          <a:xfrm>
            <a:off x="4401796" y="2603324"/>
            <a:ext cx="1880887" cy="240752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/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  <a:p>
            <a:pPr algn="ctr"/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  <a:p>
            <a:pPr algn="ctr"/>
            <a:r>
              <a:rPr lang="fr-F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Je sais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DBC01A2-2B19-D1B9-A3F9-0DF52C4D20D6}"/>
              </a:ext>
            </a:extLst>
          </p:cNvPr>
          <p:cNvSpPr/>
          <p:nvPr/>
        </p:nvSpPr>
        <p:spPr>
          <a:xfrm>
            <a:off x="1984098" y="2651814"/>
            <a:ext cx="334194" cy="3434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11F6F9A4-EE49-2F03-C2B9-A72349E4EB86}"/>
              </a:ext>
            </a:extLst>
          </p:cNvPr>
          <p:cNvSpPr/>
          <p:nvPr/>
        </p:nvSpPr>
        <p:spPr>
          <a:xfrm>
            <a:off x="3933984" y="2665163"/>
            <a:ext cx="334194" cy="3434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01B1663-D901-86D2-3127-4C5D22E42361}"/>
              </a:ext>
            </a:extLst>
          </p:cNvPr>
          <p:cNvSpPr/>
          <p:nvPr/>
        </p:nvSpPr>
        <p:spPr>
          <a:xfrm>
            <a:off x="5876305" y="2642241"/>
            <a:ext cx="334194" cy="3434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94FBFAD-B4FE-A325-5E44-14B5EE1EDF12}"/>
              </a:ext>
            </a:extLst>
          </p:cNvPr>
          <p:cNvSpPr/>
          <p:nvPr/>
        </p:nvSpPr>
        <p:spPr>
          <a:xfrm>
            <a:off x="2079824" y="5362379"/>
            <a:ext cx="334194" cy="3434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3176FE72-74CE-DC62-A5EB-CAB978C0A4FB}"/>
              </a:ext>
            </a:extLst>
          </p:cNvPr>
          <p:cNvSpPr/>
          <p:nvPr/>
        </p:nvSpPr>
        <p:spPr>
          <a:xfrm>
            <a:off x="5160702" y="5328965"/>
            <a:ext cx="334194" cy="3434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7D4755A9-767A-D442-7A91-39584F97B67D}"/>
              </a:ext>
            </a:extLst>
          </p:cNvPr>
          <p:cNvSpPr txBox="1"/>
          <p:nvPr/>
        </p:nvSpPr>
        <p:spPr>
          <a:xfrm>
            <a:off x="4968176" y="8817292"/>
            <a:ext cx="2150452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40" dirty="0">
                <a:solidFill>
                  <a:srgbClr val="FFA9BC"/>
                </a:solidFill>
                <a:latin typeface="Ravie" panose="04040805050809020602" pitchFamily="82" charset="0"/>
              </a:rPr>
              <a:t>LTDK</a:t>
            </a:r>
          </a:p>
        </p:txBody>
      </p:sp>
    </p:spTree>
    <p:extLst>
      <p:ext uri="{BB962C8B-B14F-4D97-AF65-F5344CB8AC3E}">
        <p14:creationId xmlns:p14="http://schemas.microsoft.com/office/powerpoint/2010/main" val="200621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1D463B6-5AE2-9AFF-E051-6A7CC524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0" y="1158394"/>
            <a:ext cx="1012024" cy="1329043"/>
          </a:xfrm>
          <a:prstGeom prst="rect">
            <a:avLst/>
          </a:prstGeom>
        </p:spPr>
      </p:pic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560D8FDD-FFFE-38A7-DBF6-B95A02C9B4A3}"/>
              </a:ext>
            </a:extLst>
          </p:cNvPr>
          <p:cNvSpPr/>
          <p:nvPr/>
        </p:nvSpPr>
        <p:spPr>
          <a:xfrm>
            <a:off x="356992" y="326707"/>
            <a:ext cx="6015673" cy="849058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89B78CE9-3712-7277-23EB-65CC5011E9DC}"/>
              </a:ext>
            </a:extLst>
          </p:cNvPr>
          <p:cNvSpPr/>
          <p:nvPr/>
        </p:nvSpPr>
        <p:spPr>
          <a:xfrm>
            <a:off x="1158875" y="485935"/>
            <a:ext cx="4540250" cy="1040130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6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Compétence</a:t>
            </a:r>
            <a:endParaRPr lang="fr-FR" sz="1100" dirty="0"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7BA9C94-893F-BE75-8CF4-EE9774039CD7}"/>
              </a:ext>
            </a:extLst>
          </p:cNvPr>
          <p:cNvSpPr txBox="1"/>
          <p:nvPr/>
        </p:nvSpPr>
        <p:spPr>
          <a:xfrm>
            <a:off x="5043983" y="8803996"/>
            <a:ext cx="2150452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40" dirty="0">
                <a:solidFill>
                  <a:srgbClr val="FFA9BC"/>
                </a:solidFill>
                <a:latin typeface="Ravie" panose="04040805050809020602" pitchFamily="82" charset="0"/>
              </a:rPr>
              <a:t>LTDK</a:t>
            </a:r>
          </a:p>
        </p:txBody>
      </p:sp>
    </p:spTree>
    <p:extLst>
      <p:ext uri="{BB962C8B-B14F-4D97-AF65-F5344CB8AC3E}">
        <p14:creationId xmlns:p14="http://schemas.microsoft.com/office/powerpoint/2010/main" val="121551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30">
            <a:extLst>
              <a:ext uri="{FF2B5EF4-FFF2-40B4-BE49-F238E27FC236}">
                <a16:creationId xmlns:a16="http://schemas.microsoft.com/office/drawing/2014/main" id="{3E5F764B-7383-39EC-C8B4-959FED0FEB38}"/>
              </a:ext>
            </a:extLst>
          </p:cNvPr>
          <p:cNvGrpSpPr/>
          <p:nvPr/>
        </p:nvGrpSpPr>
        <p:grpSpPr>
          <a:xfrm>
            <a:off x="483778" y="1526065"/>
            <a:ext cx="1070610" cy="862330"/>
            <a:chOff x="1183036" y="141040"/>
            <a:chExt cx="1071643" cy="863186"/>
          </a:xfrm>
        </p:grpSpPr>
        <p:sp>
          <p:nvSpPr>
            <p:cNvPr id="10" name="Forme libre 27">
              <a:extLst>
                <a:ext uri="{FF2B5EF4-FFF2-40B4-BE49-F238E27FC236}">
                  <a16:creationId xmlns:a16="http://schemas.microsoft.com/office/drawing/2014/main" id="{742252A6-9275-630C-BA32-7913C6435A07}"/>
                </a:ext>
              </a:extLst>
            </p:cNvPr>
            <p:cNvSpPr/>
            <p:nvPr/>
          </p:nvSpPr>
          <p:spPr>
            <a:xfrm>
              <a:off x="1183036" y="515359"/>
              <a:ext cx="287328" cy="424150"/>
            </a:xfrm>
            <a:custGeom>
              <a:avLst/>
              <a:gdLst>
                <a:gd name="connsiteX0" fmla="*/ 1282075 w 1307525"/>
                <a:gd name="connsiteY0" fmla="*/ 638077 h 2115480"/>
                <a:gd name="connsiteX1" fmla="*/ 1307526 w 1307525"/>
                <a:gd name="connsiteY1" fmla="*/ 633762 h 2115480"/>
                <a:gd name="connsiteX2" fmla="*/ 1269873 w 1307525"/>
                <a:gd name="connsiteY2" fmla="*/ 434042 h 2115480"/>
                <a:gd name="connsiteX3" fmla="*/ 165897 w 1307525"/>
                <a:gd name="connsiteY3" fmla="*/ 22981 h 2115480"/>
                <a:gd name="connsiteX4" fmla="*/ 55017 w 1307525"/>
                <a:gd name="connsiteY4" fmla="*/ 11370 h 2115480"/>
                <a:gd name="connsiteX5" fmla="*/ 248 w 1307525"/>
                <a:gd name="connsiteY5" fmla="*/ 108411 h 2115480"/>
                <a:gd name="connsiteX6" fmla="*/ 178546 w 1307525"/>
                <a:gd name="connsiteY6" fmla="*/ 906863 h 2115480"/>
                <a:gd name="connsiteX7" fmla="*/ 520989 w 1307525"/>
                <a:gd name="connsiteY7" fmla="*/ 1570022 h 2115480"/>
                <a:gd name="connsiteX8" fmla="*/ 1147696 w 1307525"/>
                <a:gd name="connsiteY8" fmla="*/ 2115481 h 2115480"/>
                <a:gd name="connsiteX9" fmla="*/ 1239974 w 1307525"/>
                <a:gd name="connsiteY9" fmla="*/ 1934506 h 2115480"/>
                <a:gd name="connsiteX10" fmla="*/ 1200979 w 1307525"/>
                <a:gd name="connsiteY10" fmla="*/ 1913818 h 2115480"/>
                <a:gd name="connsiteX11" fmla="*/ 1282075 w 1307525"/>
                <a:gd name="connsiteY11" fmla="*/ 638077 h 211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525" h="2115480">
                  <a:moveTo>
                    <a:pt x="1282075" y="638077"/>
                  </a:moveTo>
                  <a:cubicBezTo>
                    <a:pt x="1290562" y="636734"/>
                    <a:pt x="1299039" y="635248"/>
                    <a:pt x="1307526" y="633762"/>
                  </a:cubicBezTo>
                  <a:lnTo>
                    <a:pt x="1269873" y="434042"/>
                  </a:lnTo>
                  <a:cubicBezTo>
                    <a:pt x="788727" y="525120"/>
                    <a:pt x="171993" y="27887"/>
                    <a:pt x="165897" y="22981"/>
                  </a:cubicBezTo>
                  <a:cubicBezTo>
                    <a:pt x="134493" y="-2765"/>
                    <a:pt x="90888" y="-7232"/>
                    <a:pt x="55017" y="11370"/>
                  </a:cubicBezTo>
                  <a:cubicBezTo>
                    <a:pt x="19003" y="29830"/>
                    <a:pt x="-2581" y="68073"/>
                    <a:pt x="248" y="108411"/>
                  </a:cubicBezTo>
                  <a:cubicBezTo>
                    <a:pt x="1286" y="123442"/>
                    <a:pt x="27032" y="481229"/>
                    <a:pt x="178546" y="906863"/>
                  </a:cubicBezTo>
                  <a:cubicBezTo>
                    <a:pt x="267986" y="1158371"/>
                    <a:pt x="383324" y="1381618"/>
                    <a:pt x="520989" y="1570022"/>
                  </a:cubicBezTo>
                  <a:cubicBezTo>
                    <a:pt x="695268" y="1808890"/>
                    <a:pt x="906152" y="1992399"/>
                    <a:pt x="1147696" y="2115481"/>
                  </a:cubicBezTo>
                  <a:lnTo>
                    <a:pt x="1239974" y="1934506"/>
                  </a:lnTo>
                  <a:cubicBezTo>
                    <a:pt x="1226877" y="1927810"/>
                    <a:pt x="1213933" y="1920962"/>
                    <a:pt x="1200979" y="1913818"/>
                  </a:cubicBezTo>
                  <a:lnTo>
                    <a:pt x="1282075" y="638077"/>
                  </a:lnTo>
                  <a:close/>
                </a:path>
              </a:pathLst>
            </a:custGeom>
            <a:solidFill>
              <a:srgbClr val="FFE539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1" name="Forme libre 28">
              <a:extLst>
                <a:ext uri="{FF2B5EF4-FFF2-40B4-BE49-F238E27FC236}">
                  <a16:creationId xmlns:a16="http://schemas.microsoft.com/office/drawing/2014/main" id="{81D14357-5B48-E67B-308D-9F03598A84B3}"/>
                </a:ext>
              </a:extLst>
            </p:cNvPr>
            <p:cNvSpPr/>
            <p:nvPr/>
          </p:nvSpPr>
          <p:spPr>
            <a:xfrm>
              <a:off x="1199250" y="625929"/>
              <a:ext cx="157667" cy="93037"/>
            </a:xfrm>
            <a:custGeom>
              <a:avLst/>
              <a:gdLst>
                <a:gd name="connsiteX0" fmla="*/ 76343 w 717489"/>
                <a:gd name="connsiteY0" fmla="*/ 271891 h 464029"/>
                <a:gd name="connsiteX1" fmla="*/ 697992 w 717489"/>
                <a:gd name="connsiteY1" fmla="*/ 464030 h 464029"/>
                <a:gd name="connsiteX2" fmla="*/ 717490 w 717489"/>
                <a:gd name="connsiteY2" fmla="*/ 261776 h 464029"/>
                <a:gd name="connsiteX3" fmla="*/ 0 w 717489"/>
                <a:gd name="connsiteY3" fmla="*/ 0 h 464029"/>
                <a:gd name="connsiteX4" fmla="*/ 76343 w 717489"/>
                <a:gd name="connsiteY4" fmla="*/ 271891 h 46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489" h="464029">
                  <a:moveTo>
                    <a:pt x="76343" y="271891"/>
                  </a:moveTo>
                  <a:cubicBezTo>
                    <a:pt x="250165" y="357169"/>
                    <a:pt x="472516" y="442151"/>
                    <a:pt x="697992" y="464030"/>
                  </a:cubicBezTo>
                  <a:lnTo>
                    <a:pt x="717490" y="261776"/>
                  </a:lnTo>
                  <a:cubicBezTo>
                    <a:pt x="443198" y="235287"/>
                    <a:pt x="163401" y="95383"/>
                    <a:pt x="0" y="0"/>
                  </a:cubicBezTo>
                  <a:cubicBezTo>
                    <a:pt x="19936" y="83773"/>
                    <a:pt x="44939" y="175603"/>
                    <a:pt x="76343" y="271891"/>
                  </a:cubicBezTo>
                  <a:close/>
                </a:path>
              </a:pathLst>
            </a:custGeom>
            <a:solidFill>
              <a:srgbClr val="E5B408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2" name="Forme libre 29">
              <a:extLst>
                <a:ext uri="{FF2B5EF4-FFF2-40B4-BE49-F238E27FC236}">
                  <a16:creationId xmlns:a16="http://schemas.microsoft.com/office/drawing/2014/main" id="{3484AD4B-FB54-0EF4-E5DD-31CFF1CC729B}"/>
                </a:ext>
              </a:extLst>
            </p:cNvPr>
            <p:cNvSpPr/>
            <p:nvPr/>
          </p:nvSpPr>
          <p:spPr>
            <a:xfrm>
              <a:off x="2052218" y="393119"/>
              <a:ext cx="184035" cy="100586"/>
            </a:xfrm>
            <a:custGeom>
              <a:avLst/>
              <a:gdLst>
                <a:gd name="connsiteX0" fmla="*/ 830257 w 837481"/>
                <a:gd name="connsiteY0" fmla="*/ 362398 h 501681"/>
                <a:gd name="connsiteX1" fmla="*/ 710899 w 837481"/>
                <a:gd name="connsiteY1" fmla="*/ 63998 h 501681"/>
                <a:gd name="connsiteX2" fmla="*/ 616544 w 837481"/>
                <a:gd name="connsiteY2" fmla="*/ 0 h 501681"/>
                <a:gd name="connsiteX3" fmla="*/ 189863 w 837481"/>
                <a:gd name="connsiteY3" fmla="*/ 0 h 501681"/>
                <a:gd name="connsiteX4" fmla="*/ 93574 w 837481"/>
                <a:gd name="connsiteY4" fmla="*/ 69351 h 501681"/>
                <a:gd name="connsiteX5" fmla="*/ 5316 w 837481"/>
                <a:gd name="connsiteY5" fmla="*/ 331727 h 501681"/>
                <a:gd name="connsiteX6" fmla="*/ 18260 w 837481"/>
                <a:gd name="connsiteY6" fmla="*/ 422358 h 501681"/>
                <a:gd name="connsiteX7" fmla="*/ 98775 w 837481"/>
                <a:gd name="connsiteY7" fmla="*/ 465668 h 501681"/>
                <a:gd name="connsiteX8" fmla="*/ 498825 w 837481"/>
                <a:gd name="connsiteY8" fmla="*/ 476383 h 501681"/>
                <a:gd name="connsiteX9" fmla="*/ 724739 w 837481"/>
                <a:gd name="connsiteY9" fmla="*/ 501091 h 501681"/>
                <a:gd name="connsiteX10" fmla="*/ 735902 w 837481"/>
                <a:gd name="connsiteY10" fmla="*/ 501682 h 501681"/>
                <a:gd name="connsiteX11" fmla="*/ 816712 w 837481"/>
                <a:gd name="connsiteY11" fmla="*/ 461648 h 501681"/>
                <a:gd name="connsiteX12" fmla="*/ 830257 w 837481"/>
                <a:gd name="connsiteY12" fmla="*/ 362398 h 5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7481" h="501681">
                  <a:moveTo>
                    <a:pt x="830257" y="362398"/>
                  </a:moveTo>
                  <a:lnTo>
                    <a:pt x="710899" y="63998"/>
                  </a:lnTo>
                  <a:cubicBezTo>
                    <a:pt x="695421" y="25451"/>
                    <a:pt x="658064" y="0"/>
                    <a:pt x="616544" y="0"/>
                  </a:cubicBezTo>
                  <a:lnTo>
                    <a:pt x="189863" y="0"/>
                  </a:lnTo>
                  <a:cubicBezTo>
                    <a:pt x="146257" y="0"/>
                    <a:pt x="107414" y="27984"/>
                    <a:pt x="93574" y="69351"/>
                  </a:cubicBezTo>
                  <a:lnTo>
                    <a:pt x="5316" y="331727"/>
                  </a:lnTo>
                  <a:cubicBezTo>
                    <a:pt x="-4952" y="362388"/>
                    <a:pt x="-190" y="395868"/>
                    <a:pt x="18260" y="422358"/>
                  </a:cubicBezTo>
                  <a:cubicBezTo>
                    <a:pt x="36710" y="448847"/>
                    <a:pt x="66628" y="464925"/>
                    <a:pt x="98775" y="465668"/>
                  </a:cubicBezTo>
                  <a:lnTo>
                    <a:pt x="498825" y="476383"/>
                  </a:lnTo>
                  <a:lnTo>
                    <a:pt x="724739" y="501091"/>
                  </a:lnTo>
                  <a:cubicBezTo>
                    <a:pt x="728463" y="501539"/>
                    <a:pt x="732178" y="501682"/>
                    <a:pt x="735902" y="501682"/>
                  </a:cubicBezTo>
                  <a:cubicBezTo>
                    <a:pt x="767449" y="501682"/>
                    <a:pt x="797367" y="486947"/>
                    <a:pt x="816712" y="461648"/>
                  </a:cubicBezTo>
                  <a:cubicBezTo>
                    <a:pt x="838286" y="433235"/>
                    <a:pt x="843497" y="395583"/>
                    <a:pt x="830257" y="362398"/>
                  </a:cubicBezTo>
                  <a:close/>
                </a:path>
              </a:pathLst>
            </a:custGeom>
            <a:solidFill>
              <a:srgbClr val="DA4453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3" name="Forme libre 30">
              <a:extLst>
                <a:ext uri="{FF2B5EF4-FFF2-40B4-BE49-F238E27FC236}">
                  <a16:creationId xmlns:a16="http://schemas.microsoft.com/office/drawing/2014/main" id="{16C37C8E-5552-FDE5-23B8-0669F5068C2D}"/>
                </a:ext>
              </a:extLst>
            </p:cNvPr>
            <p:cNvSpPr/>
            <p:nvPr/>
          </p:nvSpPr>
          <p:spPr>
            <a:xfrm>
              <a:off x="2071612" y="323750"/>
              <a:ext cx="183067" cy="110132"/>
            </a:xfrm>
            <a:custGeom>
              <a:avLst/>
              <a:gdLst>
                <a:gd name="connsiteX0" fmla="*/ 813440 w 833073"/>
                <a:gd name="connsiteY0" fmla="*/ 41494 h 549291"/>
                <a:gd name="connsiteX1" fmla="*/ 708512 w 833073"/>
                <a:gd name="connsiteY1" fmla="*/ 2651 h 549291"/>
                <a:gd name="connsiteX2" fmla="*/ 404017 w 833073"/>
                <a:gd name="connsiteY2" fmla="*/ 73194 h 549291"/>
                <a:gd name="connsiteX3" fmla="*/ 116477 w 833073"/>
                <a:gd name="connsiteY3" fmla="*/ 83614 h 549291"/>
                <a:gd name="connsiteX4" fmla="*/ 18845 w 833073"/>
                <a:gd name="connsiteY4" fmla="*/ 177969 h 549291"/>
                <a:gd name="connsiteX5" fmla="*/ 243 w 833073"/>
                <a:gd name="connsiteY5" fmla="*/ 440497 h 549291"/>
                <a:gd name="connsiteX6" fmla="*/ 27180 w 833073"/>
                <a:gd name="connsiteY6" fmla="*/ 516992 h 549291"/>
                <a:gd name="connsiteX7" fmla="*/ 101589 w 833073"/>
                <a:gd name="connsiteY7" fmla="*/ 549291 h 549291"/>
                <a:gd name="connsiteX8" fmla="*/ 528271 w 833073"/>
                <a:gd name="connsiteY8" fmla="*/ 549291 h 549291"/>
                <a:gd name="connsiteX9" fmla="*/ 615929 w 833073"/>
                <a:gd name="connsiteY9" fmla="*/ 499133 h 549291"/>
                <a:gd name="connsiteX10" fmla="*/ 819078 w 833073"/>
                <a:gd name="connsiteY10" fmla="*/ 153108 h 549291"/>
                <a:gd name="connsiteX11" fmla="*/ 813440 w 833073"/>
                <a:gd name="connsiteY11" fmla="*/ 41494 h 54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3073" h="549291">
                  <a:moveTo>
                    <a:pt x="813440" y="41494"/>
                  </a:moveTo>
                  <a:cubicBezTo>
                    <a:pt x="789332" y="8747"/>
                    <a:pt x="748108" y="-6578"/>
                    <a:pt x="708512" y="2651"/>
                  </a:cubicBezTo>
                  <a:lnTo>
                    <a:pt x="404017" y="73194"/>
                  </a:lnTo>
                  <a:lnTo>
                    <a:pt x="116477" y="83614"/>
                  </a:lnTo>
                  <a:cubicBezTo>
                    <a:pt x="64537" y="85547"/>
                    <a:pt x="22417" y="126172"/>
                    <a:pt x="18845" y="177969"/>
                  </a:cubicBezTo>
                  <a:lnTo>
                    <a:pt x="243" y="440497"/>
                  </a:lnTo>
                  <a:cubicBezTo>
                    <a:pt x="-1691" y="468624"/>
                    <a:pt x="7977" y="496303"/>
                    <a:pt x="27180" y="516992"/>
                  </a:cubicBezTo>
                  <a:cubicBezTo>
                    <a:pt x="46525" y="537528"/>
                    <a:pt x="73319" y="549291"/>
                    <a:pt x="101589" y="549291"/>
                  </a:cubicBezTo>
                  <a:lnTo>
                    <a:pt x="528271" y="549291"/>
                  </a:lnTo>
                  <a:cubicBezTo>
                    <a:pt x="564285" y="549291"/>
                    <a:pt x="597622" y="530241"/>
                    <a:pt x="615929" y="499133"/>
                  </a:cubicBezTo>
                  <a:lnTo>
                    <a:pt x="819078" y="153108"/>
                  </a:lnTo>
                  <a:cubicBezTo>
                    <a:pt x="839624" y="117990"/>
                    <a:pt x="837385" y="74089"/>
                    <a:pt x="813440" y="41494"/>
                  </a:cubicBezTo>
                  <a:close/>
                </a:path>
              </a:pathLst>
            </a:custGeom>
            <a:solidFill>
              <a:srgbClr val="ED5564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4" name="Forme libre 32">
              <a:extLst>
                <a:ext uri="{FF2B5EF4-FFF2-40B4-BE49-F238E27FC236}">
                  <a16:creationId xmlns:a16="http://schemas.microsoft.com/office/drawing/2014/main" id="{E9216759-E9FE-D366-5CF8-6626E49F2FBE}"/>
                </a:ext>
              </a:extLst>
            </p:cNvPr>
            <p:cNvSpPr/>
            <p:nvPr/>
          </p:nvSpPr>
          <p:spPr>
            <a:xfrm>
              <a:off x="1317375" y="459304"/>
              <a:ext cx="803054" cy="544922"/>
            </a:xfrm>
            <a:custGeom>
              <a:avLst/>
              <a:gdLst>
                <a:gd name="connsiteX0" fmla="*/ 3324016 w 3654409"/>
                <a:gd name="connsiteY0" fmla="*/ 708708 h 2717844"/>
                <a:gd name="connsiteX1" fmla="*/ 3070117 w 3654409"/>
                <a:gd name="connsiteY1" fmla="*/ 196291 h 2717844"/>
                <a:gd name="connsiteX2" fmla="*/ 3026512 w 3654409"/>
                <a:gd name="connsiteY2" fmla="*/ 76638 h 2717844"/>
                <a:gd name="connsiteX3" fmla="*/ 2750306 w 3654409"/>
                <a:gd name="connsiteY3" fmla="*/ 0 h 2717844"/>
                <a:gd name="connsiteX4" fmla="*/ 2268703 w 3654409"/>
                <a:gd name="connsiteY4" fmla="*/ 44053 h 2717844"/>
                <a:gd name="connsiteX5" fmla="*/ 1939795 w 3654409"/>
                <a:gd name="connsiteY5" fmla="*/ 76791 h 2717844"/>
                <a:gd name="connsiteX6" fmla="*/ 1903181 w 3654409"/>
                <a:gd name="connsiteY6" fmla="*/ 74705 h 2717844"/>
                <a:gd name="connsiteX7" fmla="*/ 1879073 w 3654409"/>
                <a:gd name="connsiteY7" fmla="*/ 72619 h 2717844"/>
                <a:gd name="connsiteX8" fmla="*/ 1775489 w 3654409"/>
                <a:gd name="connsiteY8" fmla="*/ 120091 h 2717844"/>
                <a:gd name="connsiteX9" fmla="*/ 1714176 w 3654409"/>
                <a:gd name="connsiteY9" fmla="*/ 414471 h 2717844"/>
                <a:gd name="connsiteX10" fmla="*/ 1717005 w 3654409"/>
                <a:gd name="connsiteY10" fmla="*/ 484718 h 2717844"/>
                <a:gd name="connsiteX11" fmla="*/ 577148 w 3654409"/>
                <a:gd name="connsiteY11" fmla="*/ 749780 h 2717844"/>
                <a:gd name="connsiteX12" fmla="*/ 168773 w 3654409"/>
                <a:gd name="connsiteY12" fmla="*/ 1033434 h 2717844"/>
                <a:gd name="connsiteX13" fmla="*/ 0 w 3654409"/>
                <a:gd name="connsiteY13" fmla="*/ 1401337 h 2717844"/>
                <a:gd name="connsiteX14" fmla="*/ 0 w 3654409"/>
                <a:gd name="connsiteY14" fmla="*/ 1402528 h 2717844"/>
                <a:gd name="connsiteX15" fmla="*/ 254632 w 3654409"/>
                <a:gd name="connsiteY15" fmla="*/ 2229250 h 2717844"/>
                <a:gd name="connsiteX16" fmla="*/ 841448 w 3654409"/>
                <a:gd name="connsiteY16" fmla="*/ 2580323 h 2717844"/>
                <a:gd name="connsiteX17" fmla="*/ 1928622 w 3654409"/>
                <a:gd name="connsiteY17" fmla="*/ 2717845 h 2717844"/>
                <a:gd name="connsiteX18" fmla="*/ 2720674 w 3654409"/>
                <a:gd name="connsiteY18" fmla="*/ 2638816 h 2717844"/>
                <a:gd name="connsiteX19" fmla="*/ 3261350 w 3654409"/>
                <a:gd name="connsiteY19" fmla="*/ 2390727 h 2717844"/>
                <a:gd name="connsiteX20" fmla="*/ 3565560 w 3654409"/>
                <a:gd name="connsiteY20" fmla="*/ 1965970 h 2717844"/>
                <a:gd name="connsiteX21" fmla="*/ 3654409 w 3654409"/>
                <a:gd name="connsiteY21" fmla="*/ 1396717 h 2717844"/>
                <a:gd name="connsiteX22" fmla="*/ 3324016 w 3654409"/>
                <a:gd name="connsiteY22" fmla="*/ 708708 h 271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54409" h="2717844">
                  <a:moveTo>
                    <a:pt x="3324016" y="708708"/>
                  </a:moveTo>
                  <a:cubicBezTo>
                    <a:pt x="3181293" y="548716"/>
                    <a:pt x="3058211" y="410461"/>
                    <a:pt x="3070117" y="196291"/>
                  </a:cubicBezTo>
                  <a:cubicBezTo>
                    <a:pt x="3072498" y="151343"/>
                    <a:pt x="3057173" y="108938"/>
                    <a:pt x="3026512" y="76638"/>
                  </a:cubicBezTo>
                  <a:cubicBezTo>
                    <a:pt x="2976353" y="23508"/>
                    <a:pt x="2891238" y="0"/>
                    <a:pt x="2750306" y="0"/>
                  </a:cubicBezTo>
                  <a:cubicBezTo>
                    <a:pt x="2610555" y="0"/>
                    <a:pt x="2428999" y="23365"/>
                    <a:pt x="2268703" y="44053"/>
                  </a:cubicBezTo>
                  <a:cubicBezTo>
                    <a:pt x="2137734" y="60874"/>
                    <a:pt x="2014061" y="76791"/>
                    <a:pt x="1939795" y="76791"/>
                  </a:cubicBezTo>
                  <a:cubicBezTo>
                    <a:pt x="1918659" y="76791"/>
                    <a:pt x="1907800" y="75448"/>
                    <a:pt x="1903181" y="74705"/>
                  </a:cubicBezTo>
                  <a:cubicBezTo>
                    <a:pt x="1895142" y="73219"/>
                    <a:pt x="1887103" y="72619"/>
                    <a:pt x="1879073" y="72619"/>
                  </a:cubicBezTo>
                  <a:cubicBezTo>
                    <a:pt x="1839630" y="72619"/>
                    <a:pt x="1802721" y="89440"/>
                    <a:pt x="1775489" y="120091"/>
                  </a:cubicBezTo>
                  <a:cubicBezTo>
                    <a:pt x="1730102" y="171136"/>
                    <a:pt x="1711204" y="261918"/>
                    <a:pt x="1714176" y="414471"/>
                  </a:cubicBezTo>
                  <a:cubicBezTo>
                    <a:pt x="1714624" y="439026"/>
                    <a:pt x="1715662" y="462839"/>
                    <a:pt x="1717005" y="484718"/>
                  </a:cubicBezTo>
                  <a:cubicBezTo>
                    <a:pt x="1308325" y="499301"/>
                    <a:pt x="898312" y="594103"/>
                    <a:pt x="577148" y="749780"/>
                  </a:cubicBezTo>
                  <a:cubicBezTo>
                    <a:pt x="405251" y="833123"/>
                    <a:pt x="267881" y="928516"/>
                    <a:pt x="168773" y="1033434"/>
                  </a:cubicBezTo>
                  <a:cubicBezTo>
                    <a:pt x="56855" y="1151906"/>
                    <a:pt x="0" y="1275731"/>
                    <a:pt x="0" y="1401337"/>
                  </a:cubicBezTo>
                  <a:lnTo>
                    <a:pt x="0" y="1402528"/>
                  </a:lnTo>
                  <a:cubicBezTo>
                    <a:pt x="0" y="1606410"/>
                    <a:pt x="0" y="1947367"/>
                    <a:pt x="254632" y="2229250"/>
                  </a:cubicBezTo>
                  <a:cubicBezTo>
                    <a:pt x="392297" y="2381803"/>
                    <a:pt x="589798" y="2499808"/>
                    <a:pt x="841448" y="2580323"/>
                  </a:cubicBezTo>
                  <a:cubicBezTo>
                    <a:pt x="1126903" y="2671553"/>
                    <a:pt x="1492558" y="2717845"/>
                    <a:pt x="1928622" y="2717845"/>
                  </a:cubicBezTo>
                  <a:cubicBezTo>
                    <a:pt x="2242357" y="2717845"/>
                    <a:pt x="2501303" y="2692099"/>
                    <a:pt x="2720674" y="2638816"/>
                  </a:cubicBezTo>
                  <a:cubicBezTo>
                    <a:pt x="2943759" y="2584790"/>
                    <a:pt x="3120552" y="2503532"/>
                    <a:pt x="3261350" y="2390727"/>
                  </a:cubicBezTo>
                  <a:cubicBezTo>
                    <a:pt x="3399015" y="2280447"/>
                    <a:pt x="3501409" y="2137572"/>
                    <a:pt x="3565560" y="1965970"/>
                  </a:cubicBezTo>
                  <a:cubicBezTo>
                    <a:pt x="3625387" y="1806274"/>
                    <a:pt x="3654409" y="1620098"/>
                    <a:pt x="3654409" y="1396717"/>
                  </a:cubicBezTo>
                  <a:cubicBezTo>
                    <a:pt x="3654419" y="1079135"/>
                    <a:pt x="3478797" y="882387"/>
                    <a:pt x="3324016" y="708708"/>
                  </a:cubicBezTo>
                  <a:close/>
                </a:path>
              </a:pathLst>
            </a:custGeom>
            <a:solidFill>
              <a:srgbClr val="FFE539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5" name="Forme libre 33">
              <a:extLst>
                <a:ext uri="{FF2B5EF4-FFF2-40B4-BE49-F238E27FC236}">
                  <a16:creationId xmlns:a16="http://schemas.microsoft.com/office/drawing/2014/main" id="{B470A107-E6D3-4F47-9B9E-8363F48DD7A1}"/>
                </a:ext>
              </a:extLst>
            </p:cNvPr>
            <p:cNvSpPr/>
            <p:nvPr/>
          </p:nvSpPr>
          <p:spPr>
            <a:xfrm>
              <a:off x="1471870" y="677100"/>
              <a:ext cx="453215" cy="203117"/>
            </a:xfrm>
            <a:custGeom>
              <a:avLst/>
              <a:gdLst>
                <a:gd name="connsiteX0" fmla="*/ 1989945 w 2062416"/>
                <a:gd name="connsiteY0" fmla="*/ 254651 h 1013059"/>
                <a:gd name="connsiteX1" fmla="*/ 1639463 w 2062416"/>
                <a:gd name="connsiteY1" fmla="*/ 9230 h 1013059"/>
                <a:gd name="connsiteX2" fmla="*/ 1527992 w 2062416"/>
                <a:gd name="connsiteY2" fmla="*/ 0 h 1013059"/>
                <a:gd name="connsiteX3" fmla="*/ 609734 w 2062416"/>
                <a:gd name="connsiteY3" fmla="*/ 110880 h 1013059"/>
                <a:gd name="connsiteX4" fmla="*/ 527743 w 2062416"/>
                <a:gd name="connsiteY4" fmla="*/ 189909 h 1013059"/>
                <a:gd name="connsiteX5" fmla="*/ 570606 w 2062416"/>
                <a:gd name="connsiteY5" fmla="*/ 295427 h 1013059"/>
                <a:gd name="connsiteX6" fmla="*/ 614649 w 2062416"/>
                <a:gd name="connsiteY6" fmla="*/ 324888 h 1013059"/>
                <a:gd name="connsiteX7" fmla="*/ 460620 w 2062416"/>
                <a:gd name="connsiteY7" fmla="*/ 368046 h 1013059"/>
                <a:gd name="connsiteX8" fmla="*/ 195559 w 2062416"/>
                <a:gd name="connsiteY8" fmla="*/ 451390 h 1013059"/>
                <a:gd name="connsiteX9" fmla="*/ 7145 w 2062416"/>
                <a:gd name="connsiteY9" fmla="*/ 574624 h 1013059"/>
                <a:gd name="connsiteX10" fmla="*/ 18756 w 2062416"/>
                <a:gd name="connsiteY10" fmla="*/ 674332 h 1013059"/>
                <a:gd name="connsiteX11" fmla="*/ 45102 w 2062416"/>
                <a:gd name="connsiteY11" fmla="*/ 700821 h 1013059"/>
                <a:gd name="connsiteX12" fmla="*/ 1359685 w 2062416"/>
                <a:gd name="connsiteY12" fmla="*/ 1013060 h 1013059"/>
                <a:gd name="connsiteX13" fmla="*/ 1408653 w 2062416"/>
                <a:gd name="connsiteY13" fmla="*/ 1012765 h 1013059"/>
                <a:gd name="connsiteX14" fmla="*/ 1793816 w 2062416"/>
                <a:gd name="connsiteY14" fmla="*/ 931802 h 1013059"/>
                <a:gd name="connsiteX15" fmla="*/ 2046523 w 2062416"/>
                <a:gd name="connsiteY15" fmla="*/ 632355 h 1013059"/>
                <a:gd name="connsiteX16" fmla="*/ 1989945 w 2062416"/>
                <a:gd name="connsiteY16" fmla="*/ 254651 h 101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62416" h="1013059">
                  <a:moveTo>
                    <a:pt x="1989945" y="254651"/>
                  </a:moveTo>
                  <a:cubicBezTo>
                    <a:pt x="1914783" y="131569"/>
                    <a:pt x="1786948" y="42129"/>
                    <a:pt x="1639463" y="9230"/>
                  </a:cubicBezTo>
                  <a:cubicBezTo>
                    <a:pt x="1611479" y="3124"/>
                    <a:pt x="1575017" y="0"/>
                    <a:pt x="1527992" y="0"/>
                  </a:cubicBezTo>
                  <a:cubicBezTo>
                    <a:pt x="1250576" y="0"/>
                    <a:pt x="635776" y="106413"/>
                    <a:pt x="609734" y="110880"/>
                  </a:cubicBezTo>
                  <a:cubicBezTo>
                    <a:pt x="568815" y="118024"/>
                    <a:pt x="536220" y="149276"/>
                    <a:pt x="527743" y="189909"/>
                  </a:cubicBezTo>
                  <a:cubicBezTo>
                    <a:pt x="519113" y="230543"/>
                    <a:pt x="536077" y="272358"/>
                    <a:pt x="570606" y="295427"/>
                  </a:cubicBezTo>
                  <a:lnTo>
                    <a:pt x="614649" y="324888"/>
                  </a:lnTo>
                  <a:cubicBezTo>
                    <a:pt x="566138" y="338138"/>
                    <a:pt x="513303" y="352720"/>
                    <a:pt x="460620" y="368046"/>
                  </a:cubicBezTo>
                  <a:cubicBezTo>
                    <a:pt x="350492" y="399745"/>
                    <a:pt x="261338" y="427872"/>
                    <a:pt x="195559" y="451390"/>
                  </a:cubicBezTo>
                  <a:cubicBezTo>
                    <a:pt x="69943" y="496481"/>
                    <a:pt x="25899" y="525208"/>
                    <a:pt x="7145" y="574624"/>
                  </a:cubicBezTo>
                  <a:cubicBezTo>
                    <a:pt x="-5505" y="607800"/>
                    <a:pt x="-1190" y="645157"/>
                    <a:pt x="18756" y="674332"/>
                  </a:cubicBezTo>
                  <a:cubicBezTo>
                    <a:pt x="25747" y="684752"/>
                    <a:pt x="34834" y="693677"/>
                    <a:pt x="45102" y="700821"/>
                  </a:cubicBezTo>
                  <a:cubicBezTo>
                    <a:pt x="63704" y="713622"/>
                    <a:pt x="509445" y="1013060"/>
                    <a:pt x="1359685" y="1013060"/>
                  </a:cubicBezTo>
                  <a:cubicBezTo>
                    <a:pt x="1375906" y="1013060"/>
                    <a:pt x="1392127" y="1013060"/>
                    <a:pt x="1408653" y="1012765"/>
                  </a:cubicBezTo>
                  <a:cubicBezTo>
                    <a:pt x="1559863" y="1010831"/>
                    <a:pt x="1689488" y="983599"/>
                    <a:pt x="1793816" y="931802"/>
                  </a:cubicBezTo>
                  <a:cubicBezTo>
                    <a:pt x="1924784" y="867061"/>
                    <a:pt x="2012148" y="763476"/>
                    <a:pt x="2046523" y="632355"/>
                  </a:cubicBezTo>
                  <a:cubicBezTo>
                    <a:pt x="2080137" y="503777"/>
                    <a:pt x="2060039" y="369532"/>
                    <a:pt x="1989945" y="254651"/>
                  </a:cubicBezTo>
                  <a:close/>
                </a:path>
              </a:pathLst>
            </a:custGeom>
            <a:solidFill>
              <a:srgbClr val="E5B408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6" name="Forme libre 34">
              <a:extLst>
                <a:ext uri="{FF2B5EF4-FFF2-40B4-BE49-F238E27FC236}">
                  <a16:creationId xmlns:a16="http://schemas.microsoft.com/office/drawing/2014/main" id="{20A64514-626B-818C-F3FA-CB715E0A1D23}"/>
                </a:ext>
              </a:extLst>
            </p:cNvPr>
            <p:cNvSpPr/>
            <p:nvPr/>
          </p:nvSpPr>
          <p:spPr>
            <a:xfrm>
              <a:off x="1680335" y="533545"/>
              <a:ext cx="375708" cy="120226"/>
            </a:xfrm>
            <a:custGeom>
              <a:avLst/>
              <a:gdLst>
                <a:gd name="connsiteX0" fmla="*/ 0 w 400050"/>
                <a:gd name="connsiteY0" fmla="*/ 8467 h 120226"/>
                <a:gd name="connsiteX1" fmla="*/ 101600 w 400050"/>
                <a:gd name="connsiteY1" fmla="*/ 76197 h 120226"/>
                <a:gd name="connsiteX2" fmla="*/ 220134 w 400050"/>
                <a:gd name="connsiteY2" fmla="*/ 118528 h 120226"/>
                <a:gd name="connsiteX3" fmla="*/ 296334 w 400050"/>
                <a:gd name="connsiteY3" fmla="*/ 110062 h 120226"/>
                <a:gd name="connsiteX4" fmla="*/ 381000 w 400050"/>
                <a:gd name="connsiteY4" fmla="*/ 93129 h 120226"/>
                <a:gd name="connsiteX5" fmla="*/ 397934 w 400050"/>
                <a:gd name="connsiteY5" fmla="*/ 67730 h 120226"/>
                <a:gd name="connsiteX6" fmla="*/ 347134 w 400050"/>
                <a:gd name="connsiteY6" fmla="*/ 0 h 120226"/>
                <a:gd name="connsiteX7" fmla="*/ 347134 w 400050"/>
                <a:gd name="connsiteY7" fmla="*/ 0 h 12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050" h="120226">
                  <a:moveTo>
                    <a:pt x="0" y="8467"/>
                  </a:moveTo>
                  <a:cubicBezTo>
                    <a:pt x="32455" y="33160"/>
                    <a:pt x="64911" y="57854"/>
                    <a:pt x="101600" y="76197"/>
                  </a:cubicBezTo>
                  <a:cubicBezTo>
                    <a:pt x="138289" y="94541"/>
                    <a:pt x="187678" y="112884"/>
                    <a:pt x="220134" y="118528"/>
                  </a:cubicBezTo>
                  <a:cubicBezTo>
                    <a:pt x="252590" y="124172"/>
                    <a:pt x="269523" y="114295"/>
                    <a:pt x="296334" y="110062"/>
                  </a:cubicBezTo>
                  <a:cubicBezTo>
                    <a:pt x="323145" y="105829"/>
                    <a:pt x="364067" y="100184"/>
                    <a:pt x="381000" y="93129"/>
                  </a:cubicBezTo>
                  <a:cubicBezTo>
                    <a:pt x="397933" y="86074"/>
                    <a:pt x="403578" y="83252"/>
                    <a:pt x="397934" y="67730"/>
                  </a:cubicBezTo>
                  <a:cubicBezTo>
                    <a:pt x="392290" y="52209"/>
                    <a:pt x="347134" y="0"/>
                    <a:pt x="347134" y="0"/>
                  </a:cubicBezTo>
                  <a:lnTo>
                    <a:pt x="347134" y="0"/>
                  </a:lnTo>
                </a:path>
              </a:pathLst>
            </a:custGeom>
            <a:noFill/>
            <a:ln w="19050" cmpd="sng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FB18B5E-32C1-D1A5-30AB-80787D658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80" t="-7619" r="67268" b="-7753"/>
            <a:stretch/>
          </p:blipFill>
          <p:spPr>
            <a:xfrm rot="20525296">
              <a:off x="1886844" y="553902"/>
              <a:ext cx="338397" cy="37146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8" name="Forme libre 36">
              <a:extLst>
                <a:ext uri="{FF2B5EF4-FFF2-40B4-BE49-F238E27FC236}">
                  <a16:creationId xmlns:a16="http://schemas.microsoft.com/office/drawing/2014/main" id="{E728B402-0516-7E0C-CA7D-BB7E9F176C97}"/>
                </a:ext>
              </a:extLst>
            </p:cNvPr>
            <p:cNvSpPr/>
            <p:nvPr/>
          </p:nvSpPr>
          <p:spPr>
            <a:xfrm>
              <a:off x="1606135" y="141040"/>
              <a:ext cx="491187" cy="448155"/>
            </a:xfrm>
            <a:custGeom>
              <a:avLst/>
              <a:gdLst>
                <a:gd name="connsiteX0" fmla="*/ 1117683 w 2235212"/>
                <a:gd name="connsiteY0" fmla="*/ 0 h 2235212"/>
                <a:gd name="connsiteX1" fmla="*/ 0 w 2235212"/>
                <a:gd name="connsiteY1" fmla="*/ 1117673 h 2235212"/>
                <a:gd name="connsiteX2" fmla="*/ 1117683 w 2235212"/>
                <a:gd name="connsiteY2" fmla="*/ 2235213 h 2235212"/>
                <a:gd name="connsiteX3" fmla="*/ 2235213 w 2235212"/>
                <a:gd name="connsiteY3" fmla="*/ 1117673 h 2235212"/>
                <a:gd name="connsiteX4" fmla="*/ 1117683 w 2235212"/>
                <a:gd name="connsiteY4" fmla="*/ 0 h 223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5212" h="2235212">
                  <a:moveTo>
                    <a:pt x="1117683" y="0"/>
                  </a:moveTo>
                  <a:cubicBezTo>
                    <a:pt x="501396" y="0"/>
                    <a:pt x="0" y="501396"/>
                    <a:pt x="0" y="1117673"/>
                  </a:cubicBezTo>
                  <a:cubicBezTo>
                    <a:pt x="0" y="1733807"/>
                    <a:pt x="501396" y="2235213"/>
                    <a:pt x="1117683" y="2235213"/>
                  </a:cubicBezTo>
                  <a:cubicBezTo>
                    <a:pt x="1733817" y="2235213"/>
                    <a:pt x="2235213" y="1733807"/>
                    <a:pt x="2235213" y="1117673"/>
                  </a:cubicBezTo>
                  <a:cubicBezTo>
                    <a:pt x="2235213" y="501396"/>
                    <a:pt x="1733817" y="0"/>
                    <a:pt x="1117683" y="0"/>
                  </a:cubicBezTo>
                  <a:close/>
                </a:path>
              </a:pathLst>
            </a:custGeom>
            <a:solidFill>
              <a:srgbClr val="FFE539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9" name="Forme libre 37">
              <a:extLst>
                <a:ext uri="{FF2B5EF4-FFF2-40B4-BE49-F238E27FC236}">
                  <a16:creationId xmlns:a16="http://schemas.microsoft.com/office/drawing/2014/main" id="{6639753E-6B52-6859-46FC-B1A1D5FC85D0}"/>
                </a:ext>
              </a:extLst>
            </p:cNvPr>
            <p:cNvSpPr/>
            <p:nvPr/>
          </p:nvSpPr>
          <p:spPr>
            <a:xfrm>
              <a:off x="1916978" y="306132"/>
              <a:ext cx="44640" cy="40759"/>
            </a:xfrm>
            <a:custGeom>
              <a:avLst/>
              <a:gdLst>
                <a:gd name="connsiteX0" fmla="*/ 203140 w 203139"/>
                <a:gd name="connsiteY0" fmla="*/ 101651 h 203292"/>
                <a:gd name="connsiteX1" fmla="*/ 101641 w 203139"/>
                <a:gd name="connsiteY1" fmla="*/ 203292 h 203292"/>
                <a:gd name="connsiteX2" fmla="*/ 0 w 203139"/>
                <a:gd name="connsiteY2" fmla="*/ 101651 h 203292"/>
                <a:gd name="connsiteX3" fmla="*/ 101641 w 203139"/>
                <a:gd name="connsiteY3" fmla="*/ 0 h 203292"/>
                <a:gd name="connsiteX4" fmla="*/ 203140 w 203139"/>
                <a:gd name="connsiteY4" fmla="*/ 101651 h 20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39" h="203292">
                  <a:moveTo>
                    <a:pt x="203140" y="101651"/>
                  </a:moveTo>
                  <a:cubicBezTo>
                    <a:pt x="203140" y="157763"/>
                    <a:pt x="157743" y="203292"/>
                    <a:pt x="101641" y="203292"/>
                  </a:cubicBezTo>
                  <a:cubicBezTo>
                    <a:pt x="45539" y="203292"/>
                    <a:pt x="0" y="157753"/>
                    <a:pt x="0" y="101651"/>
                  </a:cubicBezTo>
                  <a:cubicBezTo>
                    <a:pt x="0" y="45549"/>
                    <a:pt x="45539" y="0"/>
                    <a:pt x="101641" y="0"/>
                  </a:cubicBezTo>
                  <a:cubicBezTo>
                    <a:pt x="157753" y="0"/>
                    <a:pt x="203140" y="45539"/>
                    <a:pt x="203140" y="101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8489DD02-2E2C-C1A5-E7BB-A54F0BAE71D5}"/>
                </a:ext>
              </a:extLst>
            </p:cNvPr>
            <p:cNvCxnSpPr/>
            <p:nvPr/>
          </p:nvCxnSpPr>
          <p:spPr>
            <a:xfrm>
              <a:off x="1998921" y="562904"/>
              <a:ext cx="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493CF96-9191-50B4-23AD-2184BF37EA6E}"/>
              </a:ext>
            </a:extLst>
          </p:cNvPr>
          <p:cNvSpPr/>
          <p:nvPr/>
        </p:nvSpPr>
        <p:spPr>
          <a:xfrm>
            <a:off x="356992" y="326707"/>
            <a:ext cx="6015673" cy="849058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EC6AE5A-EB62-EF05-9CE9-8BC275727105}"/>
              </a:ext>
            </a:extLst>
          </p:cNvPr>
          <p:cNvSpPr/>
          <p:nvPr/>
        </p:nvSpPr>
        <p:spPr>
          <a:xfrm>
            <a:off x="1158875" y="485935"/>
            <a:ext cx="4540250" cy="1040130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6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Compétence</a:t>
            </a:r>
            <a:endParaRPr lang="fr-FR" sz="1100" dirty="0"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8A9CFEA-C33A-7BEA-44E9-ED7B8F147BC4}"/>
              </a:ext>
            </a:extLst>
          </p:cNvPr>
          <p:cNvSpPr txBox="1"/>
          <p:nvPr/>
        </p:nvSpPr>
        <p:spPr>
          <a:xfrm>
            <a:off x="5058731" y="8811606"/>
            <a:ext cx="2150452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40" dirty="0">
                <a:solidFill>
                  <a:srgbClr val="FFA9BC"/>
                </a:solidFill>
                <a:latin typeface="Ravie" panose="04040805050809020602" pitchFamily="82" charset="0"/>
              </a:rPr>
              <a:t>LTDK</a:t>
            </a:r>
          </a:p>
        </p:txBody>
      </p:sp>
    </p:spTree>
    <p:extLst>
      <p:ext uri="{BB962C8B-B14F-4D97-AF65-F5344CB8AC3E}">
        <p14:creationId xmlns:p14="http://schemas.microsoft.com/office/powerpoint/2010/main" val="289224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349627A-BD0F-DC18-89E7-9EC27D0A6630}"/>
              </a:ext>
            </a:extLst>
          </p:cNvPr>
          <p:cNvSpPr/>
          <p:nvPr/>
        </p:nvSpPr>
        <p:spPr>
          <a:xfrm>
            <a:off x="356992" y="326707"/>
            <a:ext cx="6015673" cy="849058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6854AAC-6951-82FF-CCF4-21F3B6BC3622}"/>
              </a:ext>
            </a:extLst>
          </p:cNvPr>
          <p:cNvSpPr/>
          <p:nvPr/>
        </p:nvSpPr>
        <p:spPr>
          <a:xfrm>
            <a:off x="1158875" y="485935"/>
            <a:ext cx="4540250" cy="1040130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6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Compétence</a:t>
            </a:r>
            <a:endParaRPr lang="fr-FR" sz="1100" dirty="0"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EEA0150-1800-98B1-DE18-6A76F035C434}"/>
              </a:ext>
            </a:extLst>
          </p:cNvPr>
          <p:cNvSpPr txBox="1"/>
          <p:nvPr/>
        </p:nvSpPr>
        <p:spPr>
          <a:xfrm>
            <a:off x="4409802" y="8817292"/>
            <a:ext cx="2150452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40" dirty="0">
                <a:solidFill>
                  <a:srgbClr val="FFA9BC"/>
                </a:solidFill>
                <a:latin typeface="Ravie" panose="04040805050809020602" pitchFamily="82" charset="0"/>
              </a:rPr>
              <a:t>LTDK et Laure</a:t>
            </a:r>
          </a:p>
        </p:txBody>
      </p:sp>
      <p:grpSp>
        <p:nvGrpSpPr>
          <p:cNvPr id="40" name="Grouper 42">
            <a:extLst>
              <a:ext uri="{FF2B5EF4-FFF2-40B4-BE49-F238E27FC236}">
                <a16:creationId xmlns:a16="http://schemas.microsoft.com/office/drawing/2014/main" id="{FE049CCC-2B13-F89C-4337-4249DBDCAFEA}"/>
              </a:ext>
            </a:extLst>
          </p:cNvPr>
          <p:cNvGrpSpPr/>
          <p:nvPr/>
        </p:nvGrpSpPr>
        <p:grpSpPr>
          <a:xfrm>
            <a:off x="266700" y="906312"/>
            <a:ext cx="1183005" cy="1157605"/>
            <a:chOff x="392552" y="1393523"/>
            <a:chExt cx="1038367" cy="1043440"/>
          </a:xfrm>
        </p:grpSpPr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F9467846-2721-A477-C433-DC859336BD76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49" t="3290" r="6772" b="59433"/>
            <a:stretch/>
          </p:blipFill>
          <p:spPr bwMode="auto">
            <a:xfrm>
              <a:off x="392552" y="1393523"/>
              <a:ext cx="1038367" cy="10434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  </a:ext>
            </a:extLst>
          </p:spPr>
        </p:pic>
        <p:sp>
          <p:nvSpPr>
            <p:cNvPr id="54" name="Forme libre 40">
              <a:extLst>
                <a:ext uri="{FF2B5EF4-FFF2-40B4-BE49-F238E27FC236}">
                  <a16:creationId xmlns:a16="http://schemas.microsoft.com/office/drawing/2014/main" id="{F2CD1651-5202-C5A4-0B64-240EE7A08771}"/>
                </a:ext>
              </a:extLst>
            </p:cNvPr>
            <p:cNvSpPr/>
            <p:nvPr/>
          </p:nvSpPr>
          <p:spPr>
            <a:xfrm>
              <a:off x="662616" y="1949722"/>
              <a:ext cx="203200" cy="114300"/>
            </a:xfrm>
            <a:custGeom>
              <a:avLst/>
              <a:gdLst>
                <a:gd name="connsiteX0" fmla="*/ 0 w 203200"/>
                <a:gd name="connsiteY0" fmla="*/ 0 h 114300"/>
                <a:gd name="connsiteX1" fmla="*/ 50800 w 203200"/>
                <a:gd name="connsiteY1" fmla="*/ 82550 h 114300"/>
                <a:gd name="connsiteX2" fmla="*/ 95250 w 203200"/>
                <a:gd name="connsiteY2" fmla="*/ 114300 h 114300"/>
                <a:gd name="connsiteX3" fmla="*/ 95250 w 203200"/>
                <a:gd name="connsiteY3" fmla="*/ 114300 h 114300"/>
                <a:gd name="connsiteX4" fmla="*/ 158750 w 203200"/>
                <a:gd name="connsiteY4" fmla="*/ 101600 h 114300"/>
                <a:gd name="connsiteX5" fmla="*/ 203200 w 203200"/>
                <a:gd name="connsiteY5" fmla="*/ 25400 h 114300"/>
                <a:gd name="connsiteX6" fmla="*/ 203200 w 203200"/>
                <a:gd name="connsiteY6" fmla="*/ 254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00" h="114300">
                  <a:moveTo>
                    <a:pt x="0" y="0"/>
                  </a:moveTo>
                  <a:lnTo>
                    <a:pt x="50800" y="82550"/>
                  </a:lnTo>
                  <a:lnTo>
                    <a:pt x="95250" y="114300"/>
                  </a:lnTo>
                  <a:lnTo>
                    <a:pt x="95250" y="114300"/>
                  </a:lnTo>
                  <a:lnTo>
                    <a:pt x="158750" y="101600"/>
                  </a:lnTo>
                  <a:lnTo>
                    <a:pt x="203200" y="25400"/>
                  </a:lnTo>
                  <a:lnTo>
                    <a:pt x="203200" y="25400"/>
                  </a:lnTo>
                </a:path>
              </a:pathLst>
            </a:cu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FC0302BA-01CC-3022-7A1D-B336987B9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8" t="-7620" r="55758" b="-1202"/>
            <a:stretch/>
          </p:blipFill>
          <p:spPr>
            <a:xfrm rot="20955623">
              <a:off x="596167" y="1976117"/>
              <a:ext cx="363156" cy="352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088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5561FA-2F90-F89D-87BC-3FD4402CBD4A}"/>
              </a:ext>
            </a:extLst>
          </p:cNvPr>
          <p:cNvSpPr/>
          <p:nvPr/>
        </p:nvSpPr>
        <p:spPr>
          <a:xfrm>
            <a:off x="356992" y="326707"/>
            <a:ext cx="6015673" cy="849058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6A7DD0F-C439-2264-F800-6FED2FB5B176}"/>
              </a:ext>
            </a:extLst>
          </p:cNvPr>
          <p:cNvSpPr/>
          <p:nvPr/>
        </p:nvSpPr>
        <p:spPr>
          <a:xfrm>
            <a:off x="1158875" y="485935"/>
            <a:ext cx="4540250" cy="1040130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6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Compétence</a:t>
            </a:r>
            <a:endParaRPr lang="fr-FR" sz="1100" dirty="0"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grpSp>
        <p:nvGrpSpPr>
          <p:cNvPr id="9" name="Grouper 98">
            <a:extLst>
              <a:ext uri="{FF2B5EF4-FFF2-40B4-BE49-F238E27FC236}">
                <a16:creationId xmlns:a16="http://schemas.microsoft.com/office/drawing/2014/main" id="{AD6BAD04-04EB-685B-8919-9DA433B17297}"/>
              </a:ext>
            </a:extLst>
          </p:cNvPr>
          <p:cNvGrpSpPr/>
          <p:nvPr/>
        </p:nvGrpSpPr>
        <p:grpSpPr>
          <a:xfrm>
            <a:off x="485335" y="752451"/>
            <a:ext cx="1012190" cy="1318260"/>
            <a:chOff x="1819712" y="1334227"/>
            <a:chExt cx="997822" cy="129955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A98DCEF-A4FB-1363-C8CF-E05BCB787B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595" r="20819"/>
            <a:stretch/>
          </p:blipFill>
          <p:spPr>
            <a:xfrm>
              <a:off x="1819712" y="1334227"/>
              <a:ext cx="997822" cy="1299556"/>
            </a:xfrm>
            <a:prstGeom prst="rect">
              <a:avLst/>
            </a:prstGeom>
          </p:spPr>
        </p:pic>
        <p:sp>
          <p:nvSpPr>
            <p:cNvPr id="11" name="Forme libre 97">
              <a:extLst>
                <a:ext uri="{FF2B5EF4-FFF2-40B4-BE49-F238E27FC236}">
                  <a16:creationId xmlns:a16="http://schemas.microsoft.com/office/drawing/2014/main" id="{FFDDE6FF-A239-F1A6-EFF3-38B0BF01ED6E}"/>
                </a:ext>
              </a:extLst>
            </p:cNvPr>
            <p:cNvSpPr/>
            <p:nvPr/>
          </p:nvSpPr>
          <p:spPr>
            <a:xfrm rot="21204570">
              <a:off x="2097525" y="1926760"/>
              <a:ext cx="435319" cy="191284"/>
            </a:xfrm>
            <a:custGeom>
              <a:avLst/>
              <a:gdLst>
                <a:gd name="connsiteX0" fmla="*/ 0 w 203200"/>
                <a:gd name="connsiteY0" fmla="*/ 0 h 114300"/>
                <a:gd name="connsiteX1" fmla="*/ 50800 w 203200"/>
                <a:gd name="connsiteY1" fmla="*/ 82550 h 114300"/>
                <a:gd name="connsiteX2" fmla="*/ 95250 w 203200"/>
                <a:gd name="connsiteY2" fmla="*/ 114300 h 114300"/>
                <a:gd name="connsiteX3" fmla="*/ 95250 w 203200"/>
                <a:gd name="connsiteY3" fmla="*/ 114300 h 114300"/>
                <a:gd name="connsiteX4" fmla="*/ 158750 w 203200"/>
                <a:gd name="connsiteY4" fmla="*/ 101600 h 114300"/>
                <a:gd name="connsiteX5" fmla="*/ 203200 w 203200"/>
                <a:gd name="connsiteY5" fmla="*/ 25400 h 114300"/>
                <a:gd name="connsiteX6" fmla="*/ 203200 w 203200"/>
                <a:gd name="connsiteY6" fmla="*/ 254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00" h="114300">
                  <a:moveTo>
                    <a:pt x="0" y="0"/>
                  </a:moveTo>
                  <a:lnTo>
                    <a:pt x="50800" y="82550"/>
                  </a:lnTo>
                  <a:lnTo>
                    <a:pt x="95250" y="114300"/>
                  </a:lnTo>
                  <a:lnTo>
                    <a:pt x="95250" y="114300"/>
                  </a:lnTo>
                  <a:lnTo>
                    <a:pt x="158750" y="101600"/>
                  </a:lnTo>
                  <a:lnTo>
                    <a:pt x="203200" y="25400"/>
                  </a:lnTo>
                  <a:lnTo>
                    <a:pt x="203200" y="2540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D700743A-A91F-BB9D-1829-04D40E344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87" r="44625" b="-3048"/>
            <a:stretch/>
          </p:blipFill>
          <p:spPr>
            <a:xfrm rot="21215214">
              <a:off x="2132938" y="2065895"/>
              <a:ext cx="344932" cy="313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384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2F0DABB-995A-A3C2-FF59-610428B2177C}"/>
              </a:ext>
            </a:extLst>
          </p:cNvPr>
          <p:cNvSpPr/>
          <p:nvPr/>
        </p:nvSpPr>
        <p:spPr>
          <a:xfrm>
            <a:off x="356992" y="326707"/>
            <a:ext cx="6015673" cy="849058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EEE0913-E1AE-CD7B-616F-39E3C7B6D207}"/>
              </a:ext>
            </a:extLst>
          </p:cNvPr>
          <p:cNvSpPr/>
          <p:nvPr/>
        </p:nvSpPr>
        <p:spPr>
          <a:xfrm>
            <a:off x="1158875" y="485935"/>
            <a:ext cx="4540250" cy="1040130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6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Compétence</a:t>
            </a:r>
            <a:endParaRPr lang="fr-FR" sz="1100" dirty="0"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grpSp>
        <p:nvGrpSpPr>
          <p:cNvPr id="25" name="Grouper 46">
            <a:extLst>
              <a:ext uri="{FF2B5EF4-FFF2-40B4-BE49-F238E27FC236}">
                <a16:creationId xmlns:a16="http://schemas.microsoft.com/office/drawing/2014/main" id="{EF065529-6C62-C84B-7B9F-9B763842902F}"/>
              </a:ext>
            </a:extLst>
          </p:cNvPr>
          <p:cNvGrpSpPr/>
          <p:nvPr/>
        </p:nvGrpSpPr>
        <p:grpSpPr>
          <a:xfrm>
            <a:off x="559295" y="961232"/>
            <a:ext cx="1456055" cy="1129665"/>
            <a:chOff x="3113890" y="1335909"/>
            <a:chExt cx="1270004" cy="983939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2C17F02D-2B42-5D3E-CA1B-2395DCDBF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890" y="1335909"/>
              <a:ext cx="1270004" cy="983939"/>
            </a:xfrm>
            <a:prstGeom prst="rect">
              <a:avLst/>
            </a:prstGeom>
          </p:spPr>
        </p:pic>
        <p:sp>
          <p:nvSpPr>
            <p:cNvPr id="27" name="Forme libre 45">
              <a:extLst>
                <a:ext uri="{FF2B5EF4-FFF2-40B4-BE49-F238E27FC236}">
                  <a16:creationId xmlns:a16="http://schemas.microsoft.com/office/drawing/2014/main" id="{AE52217F-8660-2BAD-FA0B-DF08B75421DD}"/>
                </a:ext>
              </a:extLst>
            </p:cNvPr>
            <p:cNvSpPr/>
            <p:nvPr/>
          </p:nvSpPr>
          <p:spPr>
            <a:xfrm>
              <a:off x="3586778" y="1612101"/>
              <a:ext cx="279511" cy="177181"/>
            </a:xfrm>
            <a:custGeom>
              <a:avLst/>
              <a:gdLst>
                <a:gd name="connsiteX0" fmla="*/ 28628 w 279511"/>
                <a:gd name="connsiteY0" fmla="*/ 112329 h 177181"/>
                <a:gd name="connsiteX1" fmla="*/ 53 w 279511"/>
                <a:gd name="connsiteY1" fmla="*/ 166304 h 177181"/>
                <a:gd name="connsiteX2" fmla="*/ 34978 w 279511"/>
                <a:gd name="connsiteY2" fmla="*/ 175829 h 177181"/>
                <a:gd name="connsiteX3" fmla="*/ 108003 w 279511"/>
                <a:gd name="connsiteY3" fmla="*/ 147254 h 177181"/>
                <a:gd name="connsiteX4" fmla="*/ 203253 w 279511"/>
                <a:gd name="connsiteY4" fmla="*/ 99629 h 177181"/>
                <a:gd name="connsiteX5" fmla="*/ 260403 w 279511"/>
                <a:gd name="connsiteY5" fmla="*/ 45654 h 177181"/>
                <a:gd name="connsiteX6" fmla="*/ 279453 w 279511"/>
                <a:gd name="connsiteY6" fmla="*/ 4379 h 177181"/>
                <a:gd name="connsiteX7" fmla="*/ 266753 w 279511"/>
                <a:gd name="connsiteY7" fmla="*/ 1204 h 17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511" h="177181">
                  <a:moveTo>
                    <a:pt x="28628" y="112329"/>
                  </a:moveTo>
                  <a:cubicBezTo>
                    <a:pt x="13811" y="134025"/>
                    <a:pt x="-1005" y="155721"/>
                    <a:pt x="53" y="166304"/>
                  </a:cubicBezTo>
                  <a:cubicBezTo>
                    <a:pt x="1111" y="176887"/>
                    <a:pt x="16986" y="179004"/>
                    <a:pt x="34978" y="175829"/>
                  </a:cubicBezTo>
                  <a:cubicBezTo>
                    <a:pt x="52970" y="172654"/>
                    <a:pt x="79957" y="159954"/>
                    <a:pt x="108003" y="147254"/>
                  </a:cubicBezTo>
                  <a:cubicBezTo>
                    <a:pt x="136049" y="134554"/>
                    <a:pt x="177853" y="116562"/>
                    <a:pt x="203253" y="99629"/>
                  </a:cubicBezTo>
                  <a:cubicBezTo>
                    <a:pt x="228653" y="82696"/>
                    <a:pt x="247703" y="61529"/>
                    <a:pt x="260403" y="45654"/>
                  </a:cubicBezTo>
                  <a:cubicBezTo>
                    <a:pt x="273103" y="29779"/>
                    <a:pt x="278395" y="11787"/>
                    <a:pt x="279453" y="4379"/>
                  </a:cubicBezTo>
                  <a:cubicBezTo>
                    <a:pt x="280511" y="-3029"/>
                    <a:pt x="266753" y="1204"/>
                    <a:pt x="266753" y="1204"/>
                  </a:cubicBezTo>
                </a:path>
              </a:pathLst>
            </a:cu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564CD56-1597-754C-1A83-B960AF804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18" t="-7620" r="32675" b="5687"/>
            <a:stretch/>
          </p:blipFill>
          <p:spPr>
            <a:xfrm rot="622472" flipH="1">
              <a:off x="3438907" y="1732561"/>
              <a:ext cx="375202" cy="321613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  <p:extLst>
      <p:ext uri="{BB962C8B-B14F-4D97-AF65-F5344CB8AC3E}">
        <p14:creationId xmlns:p14="http://schemas.microsoft.com/office/powerpoint/2010/main" val="426112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03AE98A-5C16-B169-A819-017C0EBFC1C3}"/>
              </a:ext>
            </a:extLst>
          </p:cNvPr>
          <p:cNvSpPr/>
          <p:nvPr/>
        </p:nvSpPr>
        <p:spPr>
          <a:xfrm>
            <a:off x="356992" y="326707"/>
            <a:ext cx="6015673" cy="849058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1CA666B-F381-C845-C779-8D1AD9A5B1AF}"/>
              </a:ext>
            </a:extLst>
          </p:cNvPr>
          <p:cNvSpPr/>
          <p:nvPr/>
        </p:nvSpPr>
        <p:spPr>
          <a:xfrm>
            <a:off x="1158875" y="485935"/>
            <a:ext cx="4540250" cy="1040130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6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Compétence</a:t>
            </a:r>
            <a:endParaRPr lang="fr-FR" sz="1100" dirty="0"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grpSp>
        <p:nvGrpSpPr>
          <p:cNvPr id="25" name="Grouper 50">
            <a:extLst>
              <a:ext uri="{FF2B5EF4-FFF2-40B4-BE49-F238E27FC236}">
                <a16:creationId xmlns:a16="http://schemas.microsoft.com/office/drawing/2014/main" id="{EDAD87DD-93FD-2241-8570-03BF8CF00C02}"/>
              </a:ext>
            </a:extLst>
          </p:cNvPr>
          <p:cNvGrpSpPr/>
          <p:nvPr/>
        </p:nvGrpSpPr>
        <p:grpSpPr>
          <a:xfrm>
            <a:off x="737941" y="1159194"/>
            <a:ext cx="1029335" cy="1052198"/>
            <a:chOff x="324173" y="3003918"/>
            <a:chExt cx="1101257" cy="1187186"/>
          </a:xfrm>
        </p:grpSpPr>
        <p:sp>
          <p:nvSpPr>
            <p:cNvPr id="26" name="Forme libre 48">
              <a:extLst>
                <a:ext uri="{FF2B5EF4-FFF2-40B4-BE49-F238E27FC236}">
                  <a16:creationId xmlns:a16="http://schemas.microsoft.com/office/drawing/2014/main" id="{B7156C96-0AA4-59F6-5B78-6D02B3678016}"/>
                </a:ext>
              </a:extLst>
            </p:cNvPr>
            <p:cNvSpPr/>
            <p:nvPr/>
          </p:nvSpPr>
          <p:spPr>
            <a:xfrm>
              <a:off x="324173" y="3812492"/>
              <a:ext cx="422149" cy="374705"/>
            </a:xfrm>
            <a:custGeom>
              <a:avLst/>
              <a:gdLst>
                <a:gd name="connsiteX0" fmla="*/ 219075 w 219075"/>
                <a:gd name="connsiteY0" fmla="*/ 123825 h 180975"/>
                <a:gd name="connsiteX1" fmla="*/ 70866 w 219075"/>
                <a:gd name="connsiteY1" fmla="*/ 179603 h 180975"/>
                <a:gd name="connsiteX2" fmla="*/ 57150 w 219075"/>
                <a:gd name="connsiteY2" fmla="*/ 180975 h 180975"/>
                <a:gd name="connsiteX3" fmla="*/ 0 w 219075"/>
                <a:gd name="connsiteY3" fmla="*/ 90488 h 180975"/>
                <a:gd name="connsiteX4" fmla="*/ 57150 w 219075"/>
                <a:gd name="connsiteY4" fmla="*/ 0 h 180975"/>
                <a:gd name="connsiteX5" fmla="*/ 111271 w 219075"/>
                <a:gd name="connsiteY5" fmla="*/ 61331 h 180975"/>
                <a:gd name="connsiteX6" fmla="*/ 154134 w 219075"/>
                <a:gd name="connsiteY6" fmla="*/ 4702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180975">
                  <a:moveTo>
                    <a:pt x="219075" y="123825"/>
                  </a:moveTo>
                  <a:cubicBezTo>
                    <a:pt x="175384" y="155029"/>
                    <a:pt x="124292" y="174260"/>
                    <a:pt x="70866" y="179603"/>
                  </a:cubicBezTo>
                  <a:lnTo>
                    <a:pt x="57150" y="180975"/>
                  </a:lnTo>
                  <a:cubicBezTo>
                    <a:pt x="25584" y="180975"/>
                    <a:pt x="0" y="140465"/>
                    <a:pt x="0" y="90488"/>
                  </a:cubicBezTo>
                  <a:cubicBezTo>
                    <a:pt x="0" y="40510"/>
                    <a:pt x="25584" y="0"/>
                    <a:pt x="57150" y="0"/>
                  </a:cubicBezTo>
                  <a:cubicBezTo>
                    <a:pt x="82267" y="0"/>
                    <a:pt x="103603" y="25660"/>
                    <a:pt x="111271" y="61331"/>
                  </a:cubicBezTo>
                  <a:lnTo>
                    <a:pt x="154134" y="47025"/>
                  </a:lnTo>
                </a:path>
              </a:pathLst>
            </a:custGeom>
            <a:solidFill>
              <a:srgbClr val="E1AC79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7" name="Forme libre 49">
              <a:extLst>
                <a:ext uri="{FF2B5EF4-FFF2-40B4-BE49-F238E27FC236}">
                  <a16:creationId xmlns:a16="http://schemas.microsoft.com/office/drawing/2014/main" id="{77E208DC-37BD-306A-FC35-193814EE36F3}"/>
                </a:ext>
              </a:extLst>
            </p:cNvPr>
            <p:cNvSpPr/>
            <p:nvPr/>
          </p:nvSpPr>
          <p:spPr>
            <a:xfrm>
              <a:off x="1003281" y="3812492"/>
              <a:ext cx="422149" cy="374705"/>
            </a:xfrm>
            <a:custGeom>
              <a:avLst/>
              <a:gdLst>
                <a:gd name="connsiteX0" fmla="*/ 0 w 219075"/>
                <a:gd name="connsiteY0" fmla="*/ 123825 h 180975"/>
                <a:gd name="connsiteX1" fmla="*/ 148209 w 219075"/>
                <a:gd name="connsiteY1" fmla="*/ 179603 h 180975"/>
                <a:gd name="connsiteX2" fmla="*/ 161925 w 219075"/>
                <a:gd name="connsiteY2" fmla="*/ 180975 h 180975"/>
                <a:gd name="connsiteX3" fmla="*/ 219075 w 219075"/>
                <a:gd name="connsiteY3" fmla="*/ 90488 h 180975"/>
                <a:gd name="connsiteX4" fmla="*/ 161925 w 219075"/>
                <a:gd name="connsiteY4" fmla="*/ 0 h 180975"/>
                <a:gd name="connsiteX5" fmla="*/ 107804 w 219075"/>
                <a:gd name="connsiteY5" fmla="*/ 61331 h 180975"/>
                <a:gd name="connsiteX6" fmla="*/ 64808 w 219075"/>
                <a:gd name="connsiteY6" fmla="*/ 4702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180975">
                  <a:moveTo>
                    <a:pt x="0" y="123825"/>
                  </a:moveTo>
                  <a:cubicBezTo>
                    <a:pt x="43691" y="155029"/>
                    <a:pt x="94783" y="174260"/>
                    <a:pt x="148209" y="179603"/>
                  </a:cubicBezTo>
                  <a:lnTo>
                    <a:pt x="161925" y="180975"/>
                  </a:lnTo>
                  <a:cubicBezTo>
                    <a:pt x="193491" y="180975"/>
                    <a:pt x="219075" y="140465"/>
                    <a:pt x="219075" y="90488"/>
                  </a:cubicBezTo>
                  <a:cubicBezTo>
                    <a:pt x="219075" y="40510"/>
                    <a:pt x="193491" y="0"/>
                    <a:pt x="161925" y="0"/>
                  </a:cubicBezTo>
                  <a:cubicBezTo>
                    <a:pt x="136808" y="0"/>
                    <a:pt x="115472" y="25660"/>
                    <a:pt x="107804" y="61331"/>
                  </a:cubicBezTo>
                  <a:lnTo>
                    <a:pt x="64808" y="47025"/>
                  </a:lnTo>
                </a:path>
              </a:pathLst>
            </a:custGeom>
            <a:solidFill>
              <a:srgbClr val="E1AC79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8" name="Forme libre 50">
              <a:extLst>
                <a:ext uri="{FF2B5EF4-FFF2-40B4-BE49-F238E27FC236}">
                  <a16:creationId xmlns:a16="http://schemas.microsoft.com/office/drawing/2014/main" id="{F503B66B-A280-3E39-73D9-703A5A315217}"/>
                </a:ext>
              </a:extLst>
            </p:cNvPr>
            <p:cNvSpPr/>
            <p:nvPr/>
          </p:nvSpPr>
          <p:spPr>
            <a:xfrm>
              <a:off x="617842" y="3578478"/>
              <a:ext cx="513920" cy="510110"/>
            </a:xfrm>
            <a:custGeom>
              <a:avLst/>
              <a:gdLst>
                <a:gd name="connsiteX0" fmla="*/ 205597 w 266700"/>
                <a:gd name="connsiteY0" fmla="*/ 0 h 246373"/>
                <a:gd name="connsiteX1" fmla="*/ 266700 w 266700"/>
                <a:gd name="connsiteY1" fmla="*/ 136836 h 246373"/>
                <a:gd name="connsiteX2" fmla="*/ 133350 w 266700"/>
                <a:gd name="connsiteY2" fmla="*/ 246374 h 246373"/>
                <a:gd name="connsiteX3" fmla="*/ 0 w 266700"/>
                <a:gd name="connsiteY3" fmla="*/ 136836 h 246373"/>
                <a:gd name="connsiteX4" fmla="*/ 58788 w 266700"/>
                <a:gd name="connsiteY4" fmla="*/ 2057 h 24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46373">
                  <a:moveTo>
                    <a:pt x="205597" y="0"/>
                  </a:moveTo>
                  <a:cubicBezTo>
                    <a:pt x="241325" y="31032"/>
                    <a:pt x="266700" y="82591"/>
                    <a:pt x="266700" y="136836"/>
                  </a:cubicBezTo>
                  <a:cubicBezTo>
                    <a:pt x="266700" y="223637"/>
                    <a:pt x="201740" y="246374"/>
                    <a:pt x="133350" y="246374"/>
                  </a:cubicBezTo>
                  <a:cubicBezTo>
                    <a:pt x="64960" y="246374"/>
                    <a:pt x="0" y="223637"/>
                    <a:pt x="0" y="136836"/>
                  </a:cubicBezTo>
                  <a:cubicBezTo>
                    <a:pt x="0" y="83772"/>
                    <a:pt x="24279" y="33290"/>
                    <a:pt x="58788" y="2057"/>
                  </a:cubicBezTo>
                </a:path>
              </a:pathLst>
            </a:custGeom>
            <a:solidFill>
              <a:srgbClr val="BF8958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9" name="Forme libre 52">
              <a:extLst>
                <a:ext uri="{FF2B5EF4-FFF2-40B4-BE49-F238E27FC236}">
                  <a16:creationId xmlns:a16="http://schemas.microsoft.com/office/drawing/2014/main" id="{3C7C8FC8-D741-846D-4AB6-04F6AF55FD77}"/>
                </a:ext>
              </a:extLst>
            </p:cNvPr>
            <p:cNvSpPr/>
            <p:nvPr/>
          </p:nvSpPr>
          <p:spPr>
            <a:xfrm>
              <a:off x="727967" y="3812492"/>
              <a:ext cx="293669" cy="197213"/>
            </a:xfrm>
            <a:custGeom>
              <a:avLst/>
              <a:gdLst>
                <a:gd name="connsiteX0" fmla="*/ 152400 w 152400"/>
                <a:gd name="connsiteY0" fmla="*/ 47625 h 95250"/>
                <a:gd name="connsiteX1" fmla="*/ 76200 w 152400"/>
                <a:gd name="connsiteY1" fmla="*/ 95250 h 95250"/>
                <a:gd name="connsiteX2" fmla="*/ 0 w 152400"/>
                <a:gd name="connsiteY2" fmla="*/ 47625 h 95250"/>
                <a:gd name="connsiteX3" fmla="*/ 76200 w 152400"/>
                <a:gd name="connsiteY3" fmla="*/ 0 h 95250"/>
                <a:gd name="connsiteX4" fmla="*/ 152400 w 15240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95250">
                  <a:moveTo>
                    <a:pt x="152400" y="47625"/>
                  </a:moveTo>
                  <a:cubicBezTo>
                    <a:pt x="152400" y="73928"/>
                    <a:pt x="118284" y="95250"/>
                    <a:pt x="76200" y="95250"/>
                  </a:cubicBezTo>
                  <a:cubicBezTo>
                    <a:pt x="34116" y="95250"/>
                    <a:pt x="0" y="73928"/>
                    <a:pt x="0" y="47625"/>
                  </a:cubicBezTo>
                  <a:cubicBezTo>
                    <a:pt x="0" y="21322"/>
                    <a:pt x="34116" y="0"/>
                    <a:pt x="76200" y="0"/>
                  </a:cubicBezTo>
                  <a:cubicBezTo>
                    <a:pt x="118284" y="0"/>
                    <a:pt x="152400" y="21322"/>
                    <a:pt x="152400" y="47625"/>
                  </a:cubicBezTo>
                  <a:close/>
                </a:path>
              </a:pathLst>
            </a:custGeom>
            <a:solidFill>
              <a:srgbClr val="E1AC79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30" name="Forme libre 53">
              <a:extLst>
                <a:ext uri="{FF2B5EF4-FFF2-40B4-BE49-F238E27FC236}">
                  <a16:creationId xmlns:a16="http://schemas.microsoft.com/office/drawing/2014/main" id="{FC1F25B8-C8E3-8C36-DEF7-08C4E713DDBD}"/>
                </a:ext>
              </a:extLst>
            </p:cNvPr>
            <p:cNvSpPr/>
            <p:nvPr/>
          </p:nvSpPr>
          <p:spPr>
            <a:xfrm>
              <a:off x="1018165" y="3556647"/>
              <a:ext cx="243211" cy="382830"/>
            </a:xfrm>
            <a:custGeom>
              <a:avLst/>
              <a:gdLst>
                <a:gd name="connsiteX0" fmla="*/ 126206 w 126215"/>
                <a:gd name="connsiteY0" fmla="*/ 135226 h 184899"/>
                <a:gd name="connsiteX1" fmla="*/ 126216 w 126215"/>
                <a:gd name="connsiteY1" fmla="*/ 135150 h 184899"/>
                <a:gd name="connsiteX2" fmla="*/ 50159 w 126215"/>
                <a:gd name="connsiteY2" fmla="*/ 22536 h 184899"/>
                <a:gd name="connsiteX3" fmla="*/ 21184 w 126215"/>
                <a:gd name="connsiteY3" fmla="*/ 0 h 184899"/>
                <a:gd name="connsiteX4" fmla="*/ 0 w 126215"/>
                <a:gd name="connsiteY4" fmla="*/ 12535 h 184899"/>
                <a:gd name="connsiteX5" fmla="*/ 58950 w 126215"/>
                <a:gd name="connsiteY5" fmla="*/ 147380 h 184899"/>
                <a:gd name="connsiteX6" fmla="*/ 57131 w 126215"/>
                <a:gd name="connsiteY6" fmla="*/ 170612 h 184899"/>
                <a:gd name="connsiteX7" fmla="*/ 100079 w 126215"/>
                <a:gd name="connsiteY7" fmla="*/ 184899 h 184899"/>
                <a:gd name="connsiteX8" fmla="*/ 126206 w 126215"/>
                <a:gd name="connsiteY8" fmla="*/ 135226 h 18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215" h="184899">
                  <a:moveTo>
                    <a:pt x="126206" y="135226"/>
                  </a:moveTo>
                  <a:lnTo>
                    <a:pt x="126216" y="135150"/>
                  </a:lnTo>
                  <a:cubicBezTo>
                    <a:pt x="113452" y="90497"/>
                    <a:pt x="86820" y="51054"/>
                    <a:pt x="50159" y="22536"/>
                  </a:cubicBezTo>
                  <a:lnTo>
                    <a:pt x="21184" y="0"/>
                  </a:lnTo>
                  <a:cubicBezTo>
                    <a:pt x="14640" y="4763"/>
                    <a:pt x="7563" y="8944"/>
                    <a:pt x="0" y="12535"/>
                  </a:cubicBezTo>
                  <a:cubicBezTo>
                    <a:pt x="34576" y="43739"/>
                    <a:pt x="58950" y="94240"/>
                    <a:pt x="58950" y="147380"/>
                  </a:cubicBezTo>
                  <a:cubicBezTo>
                    <a:pt x="58950" y="155724"/>
                    <a:pt x="58283" y="163411"/>
                    <a:pt x="57131" y="170612"/>
                  </a:cubicBezTo>
                  <a:lnTo>
                    <a:pt x="100079" y="184899"/>
                  </a:lnTo>
                  <a:cubicBezTo>
                    <a:pt x="104642" y="163687"/>
                    <a:pt x="114052" y="146066"/>
                    <a:pt x="126206" y="135226"/>
                  </a:cubicBezTo>
                  <a:close/>
                </a:path>
              </a:pathLst>
            </a:custGeom>
            <a:solidFill>
              <a:srgbClr val="8F5D32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31" name="Forme libre 54">
              <a:extLst>
                <a:ext uri="{FF2B5EF4-FFF2-40B4-BE49-F238E27FC236}">
                  <a16:creationId xmlns:a16="http://schemas.microsoft.com/office/drawing/2014/main" id="{C3556BB2-1576-1DEF-4FBB-31F0A5814F24}"/>
                </a:ext>
              </a:extLst>
            </p:cNvPr>
            <p:cNvSpPr/>
            <p:nvPr/>
          </p:nvSpPr>
          <p:spPr>
            <a:xfrm>
              <a:off x="488240" y="3556647"/>
              <a:ext cx="243506" cy="382830"/>
            </a:xfrm>
            <a:custGeom>
              <a:avLst/>
              <a:gdLst>
                <a:gd name="connsiteX0" fmla="*/ 26127 w 126368"/>
                <a:gd name="connsiteY0" fmla="*/ 184899 h 184899"/>
                <a:gd name="connsiteX1" fmla="*/ 68990 w 126368"/>
                <a:gd name="connsiteY1" fmla="*/ 170593 h 184899"/>
                <a:gd name="connsiteX2" fmla="*/ 69113 w 126368"/>
                <a:gd name="connsiteY2" fmla="*/ 170736 h 184899"/>
                <a:gd name="connsiteX3" fmla="*/ 67256 w 126368"/>
                <a:gd name="connsiteY3" fmla="*/ 147380 h 184899"/>
                <a:gd name="connsiteX4" fmla="*/ 126044 w 126368"/>
                <a:gd name="connsiteY4" fmla="*/ 12602 h 184899"/>
                <a:gd name="connsiteX5" fmla="*/ 126368 w 126368"/>
                <a:gd name="connsiteY5" fmla="*/ 12602 h 184899"/>
                <a:gd name="connsiteX6" fmla="*/ 105032 w 126368"/>
                <a:gd name="connsiteY6" fmla="*/ 0 h 184899"/>
                <a:gd name="connsiteX7" fmla="*/ 76057 w 126368"/>
                <a:gd name="connsiteY7" fmla="*/ 22536 h 184899"/>
                <a:gd name="connsiteX8" fmla="*/ 0 w 126368"/>
                <a:gd name="connsiteY8" fmla="*/ 135150 h 184899"/>
                <a:gd name="connsiteX9" fmla="*/ 0 w 126368"/>
                <a:gd name="connsiteY9" fmla="*/ 135226 h 184899"/>
                <a:gd name="connsiteX10" fmla="*/ 26127 w 126368"/>
                <a:gd name="connsiteY10" fmla="*/ 184899 h 18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368" h="184899">
                  <a:moveTo>
                    <a:pt x="26127" y="184899"/>
                  </a:moveTo>
                  <a:lnTo>
                    <a:pt x="68990" y="170593"/>
                  </a:lnTo>
                  <a:lnTo>
                    <a:pt x="69113" y="170736"/>
                  </a:lnTo>
                  <a:cubicBezTo>
                    <a:pt x="67932" y="163525"/>
                    <a:pt x="67256" y="155791"/>
                    <a:pt x="67256" y="147380"/>
                  </a:cubicBezTo>
                  <a:cubicBezTo>
                    <a:pt x="67256" y="94317"/>
                    <a:pt x="91535" y="43825"/>
                    <a:pt x="126044" y="12602"/>
                  </a:cubicBezTo>
                  <a:lnTo>
                    <a:pt x="126368" y="12602"/>
                  </a:lnTo>
                  <a:cubicBezTo>
                    <a:pt x="118758" y="9001"/>
                    <a:pt x="111623" y="4791"/>
                    <a:pt x="105032" y="0"/>
                  </a:cubicBezTo>
                  <a:lnTo>
                    <a:pt x="76057" y="22536"/>
                  </a:lnTo>
                  <a:cubicBezTo>
                    <a:pt x="39395" y="51054"/>
                    <a:pt x="12764" y="90488"/>
                    <a:pt x="0" y="135150"/>
                  </a:cubicBezTo>
                  <a:lnTo>
                    <a:pt x="0" y="135226"/>
                  </a:lnTo>
                  <a:cubicBezTo>
                    <a:pt x="12144" y="146066"/>
                    <a:pt x="21565" y="163687"/>
                    <a:pt x="26127" y="184899"/>
                  </a:cubicBezTo>
                  <a:close/>
                </a:path>
              </a:pathLst>
            </a:custGeom>
            <a:solidFill>
              <a:srgbClr val="8F5D32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40" name="Forme libre 55">
              <a:extLst>
                <a:ext uri="{FF2B5EF4-FFF2-40B4-BE49-F238E27FC236}">
                  <a16:creationId xmlns:a16="http://schemas.microsoft.com/office/drawing/2014/main" id="{708E9CB5-DDD2-9815-C710-85DB1565F054}"/>
                </a:ext>
              </a:extLst>
            </p:cNvPr>
            <p:cNvSpPr/>
            <p:nvPr/>
          </p:nvSpPr>
          <p:spPr>
            <a:xfrm>
              <a:off x="324173" y="3931234"/>
              <a:ext cx="128480" cy="255961"/>
            </a:xfrm>
            <a:custGeom>
              <a:avLst/>
              <a:gdLst>
                <a:gd name="connsiteX0" fmla="*/ 4010 w 66675"/>
                <a:gd name="connsiteY0" fmla="*/ 0 h 123624"/>
                <a:gd name="connsiteX1" fmla="*/ 0 w 66675"/>
                <a:gd name="connsiteY1" fmla="*/ 33137 h 123624"/>
                <a:gd name="connsiteX2" fmla="*/ 57150 w 66675"/>
                <a:gd name="connsiteY2" fmla="*/ 123625 h 123624"/>
                <a:gd name="connsiteX3" fmla="*/ 66675 w 66675"/>
                <a:gd name="connsiteY3" fmla="*/ 122672 h 123624"/>
                <a:gd name="connsiteX4" fmla="*/ 66675 w 66675"/>
                <a:gd name="connsiteY4" fmla="*/ 66475 h 123624"/>
                <a:gd name="connsiteX5" fmla="*/ 4010 w 66675"/>
                <a:gd name="connsiteY5" fmla="*/ 0 h 12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123624">
                  <a:moveTo>
                    <a:pt x="4010" y="0"/>
                  </a:moveTo>
                  <a:cubicBezTo>
                    <a:pt x="1448" y="10277"/>
                    <a:pt x="0" y="21431"/>
                    <a:pt x="0" y="33137"/>
                  </a:cubicBezTo>
                  <a:cubicBezTo>
                    <a:pt x="0" y="83115"/>
                    <a:pt x="25584" y="123625"/>
                    <a:pt x="57150" y="123625"/>
                  </a:cubicBezTo>
                  <a:lnTo>
                    <a:pt x="66675" y="122672"/>
                  </a:lnTo>
                  <a:lnTo>
                    <a:pt x="66675" y="66475"/>
                  </a:lnTo>
                  <a:cubicBezTo>
                    <a:pt x="66675" y="31004"/>
                    <a:pt x="38957" y="2086"/>
                    <a:pt x="4010" y="0"/>
                  </a:cubicBezTo>
                  <a:close/>
                </a:path>
              </a:pathLst>
            </a:custGeom>
            <a:solidFill>
              <a:srgbClr val="BF8958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41" name="Forme libre 56">
              <a:extLst>
                <a:ext uri="{FF2B5EF4-FFF2-40B4-BE49-F238E27FC236}">
                  <a16:creationId xmlns:a16="http://schemas.microsoft.com/office/drawing/2014/main" id="{9347D1F0-91EE-5E2D-1BE0-CE5668F485BE}"/>
                </a:ext>
              </a:extLst>
            </p:cNvPr>
            <p:cNvSpPr/>
            <p:nvPr/>
          </p:nvSpPr>
          <p:spPr>
            <a:xfrm>
              <a:off x="1296950" y="3931234"/>
              <a:ext cx="128480" cy="255961"/>
            </a:xfrm>
            <a:custGeom>
              <a:avLst/>
              <a:gdLst>
                <a:gd name="connsiteX0" fmla="*/ 0 w 66675"/>
                <a:gd name="connsiteY0" fmla="*/ 66475 h 123624"/>
                <a:gd name="connsiteX1" fmla="*/ 0 w 66675"/>
                <a:gd name="connsiteY1" fmla="*/ 122672 h 123624"/>
                <a:gd name="connsiteX2" fmla="*/ 9525 w 66675"/>
                <a:gd name="connsiteY2" fmla="*/ 123625 h 123624"/>
                <a:gd name="connsiteX3" fmla="*/ 66675 w 66675"/>
                <a:gd name="connsiteY3" fmla="*/ 33137 h 123624"/>
                <a:gd name="connsiteX4" fmla="*/ 62665 w 66675"/>
                <a:gd name="connsiteY4" fmla="*/ 0 h 123624"/>
                <a:gd name="connsiteX5" fmla="*/ 0 w 66675"/>
                <a:gd name="connsiteY5" fmla="*/ 66475 h 12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123624">
                  <a:moveTo>
                    <a:pt x="0" y="66475"/>
                  </a:moveTo>
                  <a:lnTo>
                    <a:pt x="0" y="122672"/>
                  </a:lnTo>
                  <a:lnTo>
                    <a:pt x="9525" y="123625"/>
                  </a:lnTo>
                  <a:cubicBezTo>
                    <a:pt x="41091" y="123625"/>
                    <a:pt x="66675" y="83115"/>
                    <a:pt x="66675" y="33137"/>
                  </a:cubicBezTo>
                  <a:cubicBezTo>
                    <a:pt x="66675" y="21431"/>
                    <a:pt x="65227" y="10277"/>
                    <a:pt x="62665" y="0"/>
                  </a:cubicBezTo>
                  <a:cubicBezTo>
                    <a:pt x="27718" y="2086"/>
                    <a:pt x="0" y="31004"/>
                    <a:pt x="0" y="66475"/>
                  </a:cubicBezTo>
                  <a:close/>
                </a:path>
              </a:pathLst>
            </a:custGeom>
            <a:solidFill>
              <a:srgbClr val="BF8958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42" name="Forme libre 57">
              <a:extLst>
                <a:ext uri="{FF2B5EF4-FFF2-40B4-BE49-F238E27FC236}">
                  <a16:creationId xmlns:a16="http://schemas.microsoft.com/office/drawing/2014/main" id="{F92290B7-3002-2693-5EEB-D7710AD48BDB}"/>
                </a:ext>
              </a:extLst>
            </p:cNvPr>
            <p:cNvSpPr/>
            <p:nvPr/>
          </p:nvSpPr>
          <p:spPr>
            <a:xfrm rot="273428">
              <a:off x="664655" y="3522150"/>
              <a:ext cx="389536" cy="186258"/>
            </a:xfrm>
            <a:custGeom>
              <a:avLst/>
              <a:gdLst>
                <a:gd name="connsiteX0" fmla="*/ 0 w 389536"/>
                <a:gd name="connsiteY0" fmla="*/ 16933 h 186258"/>
                <a:gd name="connsiteX1" fmla="*/ 93133 w 389536"/>
                <a:gd name="connsiteY1" fmla="*/ 152393 h 186258"/>
                <a:gd name="connsiteX2" fmla="*/ 194733 w 389536"/>
                <a:gd name="connsiteY2" fmla="*/ 186258 h 186258"/>
                <a:gd name="connsiteX3" fmla="*/ 270933 w 389536"/>
                <a:gd name="connsiteY3" fmla="*/ 177792 h 186258"/>
                <a:gd name="connsiteX4" fmla="*/ 330200 w 389536"/>
                <a:gd name="connsiteY4" fmla="*/ 126994 h 186258"/>
                <a:gd name="connsiteX5" fmla="*/ 381000 w 389536"/>
                <a:gd name="connsiteY5" fmla="*/ 59264 h 186258"/>
                <a:gd name="connsiteX6" fmla="*/ 389467 w 389536"/>
                <a:gd name="connsiteY6" fmla="*/ 0 h 1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536" h="186258">
                  <a:moveTo>
                    <a:pt x="0" y="16933"/>
                  </a:moveTo>
                  <a:cubicBezTo>
                    <a:pt x="30339" y="70552"/>
                    <a:pt x="60678" y="124172"/>
                    <a:pt x="93133" y="152393"/>
                  </a:cubicBezTo>
                  <a:cubicBezTo>
                    <a:pt x="125588" y="180614"/>
                    <a:pt x="165100" y="182025"/>
                    <a:pt x="194733" y="186258"/>
                  </a:cubicBezTo>
                  <a:cubicBezTo>
                    <a:pt x="224366" y="190491"/>
                    <a:pt x="248355" y="187669"/>
                    <a:pt x="270933" y="177792"/>
                  </a:cubicBezTo>
                  <a:cubicBezTo>
                    <a:pt x="293511" y="167915"/>
                    <a:pt x="311856" y="146748"/>
                    <a:pt x="330200" y="126994"/>
                  </a:cubicBezTo>
                  <a:cubicBezTo>
                    <a:pt x="348544" y="107240"/>
                    <a:pt x="371122" y="80430"/>
                    <a:pt x="381000" y="59264"/>
                  </a:cubicBezTo>
                  <a:cubicBezTo>
                    <a:pt x="390878" y="38098"/>
                    <a:pt x="389467" y="0"/>
                    <a:pt x="389467" y="0"/>
                  </a:cubicBezTo>
                </a:path>
              </a:pathLst>
            </a:cu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grpSp>
          <p:nvGrpSpPr>
            <p:cNvPr id="43" name="Grouper 58">
              <a:extLst>
                <a:ext uri="{FF2B5EF4-FFF2-40B4-BE49-F238E27FC236}">
                  <a16:creationId xmlns:a16="http://schemas.microsoft.com/office/drawing/2014/main" id="{F3CC0064-9E71-AA62-DC35-557A1E462F55}"/>
                </a:ext>
              </a:extLst>
            </p:cNvPr>
            <p:cNvGrpSpPr/>
            <p:nvPr/>
          </p:nvGrpSpPr>
          <p:grpSpPr>
            <a:xfrm>
              <a:off x="489362" y="3003918"/>
              <a:ext cx="770877" cy="611361"/>
              <a:chOff x="489362" y="3003918"/>
              <a:chExt cx="770877" cy="611361"/>
            </a:xfrm>
          </p:grpSpPr>
          <p:sp>
            <p:nvSpPr>
              <p:cNvPr id="50" name="Forme libre 65">
                <a:extLst>
                  <a:ext uri="{FF2B5EF4-FFF2-40B4-BE49-F238E27FC236}">
                    <a16:creationId xmlns:a16="http://schemas.microsoft.com/office/drawing/2014/main" id="{1320CDAE-1820-0010-2979-A63FAEF25AC6}"/>
                  </a:ext>
                </a:extLst>
              </p:cNvPr>
              <p:cNvSpPr/>
              <p:nvPr/>
            </p:nvSpPr>
            <p:spPr>
              <a:xfrm>
                <a:off x="489362" y="3003918"/>
                <a:ext cx="242184" cy="275763"/>
              </a:xfrm>
              <a:custGeom>
                <a:avLst/>
                <a:gdLst>
                  <a:gd name="connsiteX0" fmla="*/ 61979 w 125682"/>
                  <a:gd name="connsiteY0" fmla="*/ 133188 h 133188"/>
                  <a:gd name="connsiteX1" fmla="*/ 0 w 125682"/>
                  <a:gd name="connsiteY1" fmla="*/ 66675 h 133188"/>
                  <a:gd name="connsiteX2" fmla="*/ 66675 w 125682"/>
                  <a:gd name="connsiteY2" fmla="*/ 0 h 133188"/>
                  <a:gd name="connsiteX3" fmla="*/ 125682 w 125682"/>
                  <a:gd name="connsiteY3" fmla="*/ 35604 h 13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82" h="133188">
                    <a:moveTo>
                      <a:pt x="61979" y="133188"/>
                    </a:moveTo>
                    <a:cubicBezTo>
                      <a:pt x="27346" y="130778"/>
                      <a:pt x="0" y="101918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92278" y="0"/>
                      <a:pt x="114519" y="14430"/>
                      <a:pt x="125682" y="35604"/>
                    </a:cubicBezTo>
                  </a:path>
                </a:pathLst>
              </a:custGeom>
              <a:solidFill>
                <a:srgbClr val="8F5D32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200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fr-FR" sz="10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51" name="Forme libre 66">
                <a:extLst>
                  <a:ext uri="{FF2B5EF4-FFF2-40B4-BE49-F238E27FC236}">
                    <a16:creationId xmlns:a16="http://schemas.microsoft.com/office/drawing/2014/main" id="{C6D2E0DE-57DA-5C19-A48A-3CD42804F1F4}"/>
                  </a:ext>
                </a:extLst>
              </p:cNvPr>
              <p:cNvSpPr/>
              <p:nvPr/>
            </p:nvSpPr>
            <p:spPr>
              <a:xfrm>
                <a:off x="1018055" y="3003918"/>
                <a:ext cx="242184" cy="275763"/>
              </a:xfrm>
              <a:custGeom>
                <a:avLst/>
                <a:gdLst>
                  <a:gd name="connsiteX0" fmla="*/ 0 w 125682"/>
                  <a:gd name="connsiteY0" fmla="*/ 35614 h 133188"/>
                  <a:gd name="connsiteX1" fmla="*/ 59007 w 125682"/>
                  <a:gd name="connsiteY1" fmla="*/ 0 h 133188"/>
                  <a:gd name="connsiteX2" fmla="*/ 125682 w 125682"/>
                  <a:gd name="connsiteY2" fmla="*/ 66675 h 133188"/>
                  <a:gd name="connsiteX3" fmla="*/ 63741 w 125682"/>
                  <a:gd name="connsiteY3" fmla="*/ 133188 h 13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82" h="133188">
                    <a:moveTo>
                      <a:pt x="0" y="35614"/>
                    </a:moveTo>
                    <a:cubicBezTo>
                      <a:pt x="11163" y="14430"/>
                      <a:pt x="33404" y="0"/>
                      <a:pt x="59007" y="0"/>
                    </a:cubicBezTo>
                    <a:cubicBezTo>
                      <a:pt x="95831" y="0"/>
                      <a:pt x="125682" y="29851"/>
                      <a:pt x="125682" y="66675"/>
                    </a:cubicBezTo>
                    <a:cubicBezTo>
                      <a:pt x="125682" y="101908"/>
                      <a:pt x="98355" y="130759"/>
                      <a:pt x="63741" y="133188"/>
                    </a:cubicBezTo>
                  </a:path>
                </a:pathLst>
              </a:custGeom>
              <a:solidFill>
                <a:srgbClr val="8F5D32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200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fr-FR" sz="10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52" name="Forme libre 67">
                <a:extLst>
                  <a:ext uri="{FF2B5EF4-FFF2-40B4-BE49-F238E27FC236}">
                    <a16:creationId xmlns:a16="http://schemas.microsoft.com/office/drawing/2014/main" id="{0594E72D-B01E-28B7-630B-9A1B86A6F5F1}"/>
                  </a:ext>
                </a:extLst>
              </p:cNvPr>
              <p:cNvSpPr/>
              <p:nvPr/>
            </p:nvSpPr>
            <p:spPr>
              <a:xfrm>
                <a:off x="599487" y="3023639"/>
                <a:ext cx="550629" cy="591640"/>
              </a:xfrm>
              <a:custGeom>
                <a:avLst/>
                <a:gdLst>
                  <a:gd name="connsiteX0" fmla="*/ 285750 w 285750"/>
                  <a:gd name="connsiteY0" fmla="*/ 161925 h 285750"/>
                  <a:gd name="connsiteX1" fmla="*/ 142875 w 285750"/>
                  <a:gd name="connsiteY1" fmla="*/ 285750 h 285750"/>
                  <a:gd name="connsiteX2" fmla="*/ 0 w 285750"/>
                  <a:gd name="connsiteY2" fmla="*/ 161925 h 285750"/>
                  <a:gd name="connsiteX3" fmla="*/ 142875 w 285750"/>
                  <a:gd name="connsiteY3" fmla="*/ 0 h 285750"/>
                  <a:gd name="connsiteX4" fmla="*/ 285750 w 285750"/>
                  <a:gd name="connsiteY4" fmla="*/ 16192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0" h="285750">
                    <a:moveTo>
                      <a:pt x="285750" y="161925"/>
                    </a:moveTo>
                    <a:cubicBezTo>
                      <a:pt x="285750" y="240830"/>
                      <a:pt x="221780" y="285750"/>
                      <a:pt x="142875" y="285750"/>
                    </a:cubicBezTo>
                    <a:cubicBezTo>
                      <a:pt x="63970" y="285750"/>
                      <a:pt x="0" y="240830"/>
                      <a:pt x="0" y="161925"/>
                    </a:cubicBezTo>
                    <a:cubicBezTo>
                      <a:pt x="0" y="83020"/>
                      <a:pt x="63970" y="0"/>
                      <a:pt x="142875" y="0"/>
                    </a:cubicBezTo>
                    <a:cubicBezTo>
                      <a:pt x="221780" y="0"/>
                      <a:pt x="285750" y="83020"/>
                      <a:pt x="285750" y="161925"/>
                    </a:cubicBezTo>
                    <a:close/>
                  </a:path>
                </a:pathLst>
              </a:custGeom>
              <a:solidFill>
                <a:srgbClr val="E1AC79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200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fr-FR" sz="10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</p:grpSp>
        <p:grpSp>
          <p:nvGrpSpPr>
            <p:cNvPr id="44" name="Grouper 59">
              <a:extLst>
                <a:ext uri="{FF2B5EF4-FFF2-40B4-BE49-F238E27FC236}">
                  <a16:creationId xmlns:a16="http://schemas.microsoft.com/office/drawing/2014/main" id="{7E506DD7-68EC-DE92-D49F-564004C67514}"/>
                </a:ext>
              </a:extLst>
            </p:cNvPr>
            <p:cNvGrpSpPr/>
            <p:nvPr/>
          </p:nvGrpSpPr>
          <p:grpSpPr>
            <a:xfrm>
              <a:off x="727561" y="3183398"/>
              <a:ext cx="293669" cy="315541"/>
              <a:chOff x="727561" y="3183398"/>
              <a:chExt cx="293669" cy="315541"/>
            </a:xfrm>
          </p:grpSpPr>
          <p:sp>
            <p:nvSpPr>
              <p:cNvPr id="46" name="Forme libre 61">
                <a:extLst>
                  <a:ext uri="{FF2B5EF4-FFF2-40B4-BE49-F238E27FC236}">
                    <a16:creationId xmlns:a16="http://schemas.microsoft.com/office/drawing/2014/main" id="{A804B194-CEBD-E14B-B86C-D68E222E59D9}"/>
                  </a:ext>
                </a:extLst>
              </p:cNvPr>
              <p:cNvSpPr/>
              <p:nvPr/>
            </p:nvSpPr>
            <p:spPr>
              <a:xfrm>
                <a:off x="754101" y="3400332"/>
                <a:ext cx="240606" cy="98607"/>
              </a:xfrm>
              <a:custGeom>
                <a:avLst/>
                <a:gdLst>
                  <a:gd name="connsiteX0" fmla="*/ 109490 w 124863"/>
                  <a:gd name="connsiteY0" fmla="*/ 14326 h 47625"/>
                  <a:gd name="connsiteX1" fmla="*/ 71952 w 124863"/>
                  <a:gd name="connsiteY1" fmla="*/ 27632 h 47625"/>
                  <a:gd name="connsiteX2" fmla="*/ 71952 w 124863"/>
                  <a:gd name="connsiteY2" fmla="*/ 0 h 47625"/>
                  <a:gd name="connsiteX3" fmla="*/ 52902 w 124863"/>
                  <a:gd name="connsiteY3" fmla="*/ 0 h 47625"/>
                  <a:gd name="connsiteX4" fmla="*/ 52902 w 124863"/>
                  <a:gd name="connsiteY4" fmla="*/ 27632 h 47625"/>
                  <a:gd name="connsiteX5" fmla="*/ 15364 w 124863"/>
                  <a:gd name="connsiteY5" fmla="*/ 14326 h 47625"/>
                  <a:gd name="connsiteX6" fmla="*/ 10563 w 124863"/>
                  <a:gd name="connsiteY6" fmla="*/ 11125 h 47625"/>
                  <a:gd name="connsiteX7" fmla="*/ 0 w 124863"/>
                  <a:gd name="connsiteY7" fmla="*/ 26975 h 47625"/>
                  <a:gd name="connsiteX8" fmla="*/ 4801 w 124863"/>
                  <a:gd name="connsiteY8" fmla="*/ 30175 h 47625"/>
                  <a:gd name="connsiteX9" fmla="*/ 62427 w 124863"/>
                  <a:gd name="connsiteY9" fmla="*/ 47625 h 47625"/>
                  <a:gd name="connsiteX10" fmla="*/ 120063 w 124863"/>
                  <a:gd name="connsiteY10" fmla="*/ 30175 h 47625"/>
                  <a:gd name="connsiteX11" fmla="*/ 124863 w 124863"/>
                  <a:gd name="connsiteY11" fmla="*/ 26975 h 47625"/>
                  <a:gd name="connsiteX12" fmla="*/ 114300 w 124863"/>
                  <a:gd name="connsiteY12" fmla="*/ 111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863" h="47625">
                    <a:moveTo>
                      <a:pt x="109490" y="14326"/>
                    </a:moveTo>
                    <a:cubicBezTo>
                      <a:pt x="98203" y="21850"/>
                      <a:pt x="85230" y="26184"/>
                      <a:pt x="71952" y="27632"/>
                    </a:cubicBezTo>
                    <a:lnTo>
                      <a:pt x="71952" y="0"/>
                    </a:lnTo>
                    <a:lnTo>
                      <a:pt x="52902" y="0"/>
                    </a:lnTo>
                    <a:lnTo>
                      <a:pt x="52902" y="27632"/>
                    </a:lnTo>
                    <a:cubicBezTo>
                      <a:pt x="39624" y="26184"/>
                      <a:pt x="26651" y="21850"/>
                      <a:pt x="15364" y="14326"/>
                    </a:cubicBezTo>
                    <a:lnTo>
                      <a:pt x="10563" y="11125"/>
                    </a:lnTo>
                    <a:lnTo>
                      <a:pt x="0" y="26975"/>
                    </a:lnTo>
                    <a:lnTo>
                      <a:pt x="4801" y="30175"/>
                    </a:lnTo>
                    <a:cubicBezTo>
                      <a:pt x="21917" y="41586"/>
                      <a:pt x="41843" y="47625"/>
                      <a:pt x="62427" y="47625"/>
                    </a:cubicBezTo>
                    <a:cubicBezTo>
                      <a:pt x="83010" y="47625"/>
                      <a:pt x="102937" y="41586"/>
                      <a:pt x="120063" y="30175"/>
                    </a:cubicBezTo>
                    <a:lnTo>
                      <a:pt x="124863" y="26975"/>
                    </a:lnTo>
                    <a:lnTo>
                      <a:pt x="114300" y="11125"/>
                    </a:lnTo>
                    <a:close/>
                  </a:path>
                </a:pathLst>
              </a:custGeom>
              <a:solidFill>
                <a:srgbClr val="BF8958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200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fr-FR" sz="10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47" name="Forme libre 62">
                <a:extLst>
                  <a:ext uri="{FF2B5EF4-FFF2-40B4-BE49-F238E27FC236}">
                    <a16:creationId xmlns:a16="http://schemas.microsoft.com/office/drawing/2014/main" id="{A003E813-0DD7-AA35-9565-65BC557A1210}"/>
                  </a:ext>
                </a:extLst>
              </p:cNvPr>
              <p:cNvSpPr/>
              <p:nvPr/>
            </p:nvSpPr>
            <p:spPr>
              <a:xfrm>
                <a:off x="727561" y="3183398"/>
                <a:ext cx="73417" cy="118328"/>
              </a:xfrm>
              <a:custGeom>
                <a:avLst/>
                <a:gdLst>
                  <a:gd name="connsiteX0" fmla="*/ 38100 w 38100"/>
                  <a:gd name="connsiteY0" fmla="*/ 28575 h 57150"/>
                  <a:gd name="connsiteX1" fmla="*/ 19050 w 38100"/>
                  <a:gd name="connsiteY1" fmla="*/ 57150 h 57150"/>
                  <a:gd name="connsiteX2" fmla="*/ 0 w 38100"/>
                  <a:gd name="connsiteY2" fmla="*/ 28575 h 57150"/>
                  <a:gd name="connsiteX3" fmla="*/ 19050 w 38100"/>
                  <a:gd name="connsiteY3" fmla="*/ 0 h 57150"/>
                  <a:gd name="connsiteX4" fmla="*/ 38100 w 3810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8100" y="28575"/>
                    </a:moveTo>
                    <a:cubicBezTo>
                      <a:pt x="38100" y="44357"/>
                      <a:pt x="29571" y="57150"/>
                      <a:pt x="19050" y="57150"/>
                    </a:cubicBezTo>
                    <a:cubicBezTo>
                      <a:pt x="8529" y="57150"/>
                      <a:pt x="0" y="44357"/>
                      <a:pt x="0" y="28575"/>
                    </a:cubicBezTo>
                    <a:cubicBezTo>
                      <a:pt x="0" y="12793"/>
                      <a:pt x="8529" y="0"/>
                      <a:pt x="19050" y="0"/>
                    </a:cubicBezTo>
                    <a:cubicBezTo>
                      <a:pt x="29571" y="0"/>
                      <a:pt x="38100" y="12793"/>
                      <a:pt x="38100" y="28575"/>
                    </a:cubicBezTo>
                    <a:close/>
                  </a:path>
                </a:pathLst>
              </a:custGeom>
              <a:solidFill>
                <a:srgbClr val="8F5D32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200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fr-FR" sz="10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48" name="Forme libre 63">
                <a:extLst>
                  <a:ext uri="{FF2B5EF4-FFF2-40B4-BE49-F238E27FC236}">
                    <a16:creationId xmlns:a16="http://schemas.microsoft.com/office/drawing/2014/main" id="{9CC8DDF4-A91A-901C-4562-CFF3C69AA44E}"/>
                  </a:ext>
                </a:extLst>
              </p:cNvPr>
              <p:cNvSpPr/>
              <p:nvPr/>
            </p:nvSpPr>
            <p:spPr>
              <a:xfrm>
                <a:off x="947813" y="3183398"/>
                <a:ext cx="73417" cy="118328"/>
              </a:xfrm>
              <a:custGeom>
                <a:avLst/>
                <a:gdLst>
                  <a:gd name="connsiteX0" fmla="*/ 38100 w 38100"/>
                  <a:gd name="connsiteY0" fmla="*/ 28575 h 57150"/>
                  <a:gd name="connsiteX1" fmla="*/ 19050 w 38100"/>
                  <a:gd name="connsiteY1" fmla="*/ 57150 h 57150"/>
                  <a:gd name="connsiteX2" fmla="*/ 0 w 38100"/>
                  <a:gd name="connsiteY2" fmla="*/ 28575 h 57150"/>
                  <a:gd name="connsiteX3" fmla="*/ 19050 w 38100"/>
                  <a:gd name="connsiteY3" fmla="*/ 0 h 57150"/>
                  <a:gd name="connsiteX4" fmla="*/ 38100 w 3810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8100" y="28575"/>
                    </a:moveTo>
                    <a:cubicBezTo>
                      <a:pt x="38100" y="44357"/>
                      <a:pt x="29571" y="57150"/>
                      <a:pt x="19050" y="57150"/>
                    </a:cubicBezTo>
                    <a:cubicBezTo>
                      <a:pt x="8529" y="57150"/>
                      <a:pt x="0" y="44357"/>
                      <a:pt x="0" y="28575"/>
                    </a:cubicBezTo>
                    <a:cubicBezTo>
                      <a:pt x="0" y="12793"/>
                      <a:pt x="8529" y="0"/>
                      <a:pt x="19050" y="0"/>
                    </a:cubicBezTo>
                    <a:cubicBezTo>
                      <a:pt x="29571" y="0"/>
                      <a:pt x="38100" y="12793"/>
                      <a:pt x="38100" y="28575"/>
                    </a:cubicBezTo>
                    <a:close/>
                  </a:path>
                </a:pathLst>
              </a:custGeom>
              <a:solidFill>
                <a:srgbClr val="8F5D32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200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fr-FR" sz="10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49" name="Forme libre 64">
                <a:extLst>
                  <a:ext uri="{FF2B5EF4-FFF2-40B4-BE49-F238E27FC236}">
                    <a16:creationId xmlns:a16="http://schemas.microsoft.com/office/drawing/2014/main" id="{F438EE94-056A-AA8E-0A29-6E19729E3A9C}"/>
                  </a:ext>
                </a:extLst>
              </p:cNvPr>
              <p:cNvSpPr/>
              <p:nvPr/>
            </p:nvSpPr>
            <p:spPr>
              <a:xfrm>
                <a:off x="800978" y="3321447"/>
                <a:ext cx="146834" cy="98607"/>
              </a:xfrm>
              <a:custGeom>
                <a:avLst/>
                <a:gdLst>
                  <a:gd name="connsiteX0" fmla="*/ 76200 w 76200"/>
                  <a:gd name="connsiteY0" fmla="*/ 23813 h 47625"/>
                  <a:gd name="connsiteX1" fmla="*/ 38100 w 76200"/>
                  <a:gd name="connsiteY1" fmla="*/ 47625 h 47625"/>
                  <a:gd name="connsiteX2" fmla="*/ 0 w 76200"/>
                  <a:gd name="connsiteY2" fmla="*/ 23813 h 47625"/>
                  <a:gd name="connsiteX3" fmla="*/ 38100 w 76200"/>
                  <a:gd name="connsiteY3" fmla="*/ 0 h 47625"/>
                  <a:gd name="connsiteX4" fmla="*/ 76200 w 76200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47625">
                    <a:moveTo>
                      <a:pt x="76200" y="23813"/>
                    </a:moveTo>
                    <a:cubicBezTo>
                      <a:pt x="76200" y="36964"/>
                      <a:pt x="59142" y="47625"/>
                      <a:pt x="38100" y="47625"/>
                    </a:cubicBezTo>
                    <a:cubicBezTo>
                      <a:pt x="17058" y="47625"/>
                      <a:pt x="0" y="36964"/>
                      <a:pt x="0" y="23813"/>
                    </a:cubicBezTo>
                    <a:cubicBezTo>
                      <a:pt x="0" y="10661"/>
                      <a:pt x="17058" y="0"/>
                      <a:pt x="38100" y="0"/>
                    </a:cubicBezTo>
                    <a:cubicBezTo>
                      <a:pt x="59142" y="0"/>
                      <a:pt x="76200" y="10661"/>
                      <a:pt x="76200" y="23813"/>
                    </a:cubicBezTo>
                    <a:close/>
                  </a:path>
                </a:pathLst>
              </a:custGeom>
              <a:solidFill>
                <a:srgbClr val="8F5D32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200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fr-FR" sz="10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</p:grp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0BE32118-046D-748D-58A9-E23502477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00" t="-1" r="22135" b="-12495"/>
            <a:stretch/>
          </p:blipFill>
          <p:spPr>
            <a:xfrm rot="20820435">
              <a:off x="620574" y="3662267"/>
              <a:ext cx="494944" cy="528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39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72E8133-6F35-5D2E-DD45-EDE1883D94CB}"/>
              </a:ext>
            </a:extLst>
          </p:cNvPr>
          <p:cNvSpPr/>
          <p:nvPr/>
        </p:nvSpPr>
        <p:spPr>
          <a:xfrm>
            <a:off x="356992" y="326707"/>
            <a:ext cx="6015673" cy="849058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E7B9C6E-FF56-F8BC-524F-4D0B51E21E90}"/>
              </a:ext>
            </a:extLst>
          </p:cNvPr>
          <p:cNvSpPr/>
          <p:nvPr/>
        </p:nvSpPr>
        <p:spPr>
          <a:xfrm>
            <a:off x="1158875" y="485935"/>
            <a:ext cx="4540250" cy="1040130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6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Compétence</a:t>
            </a:r>
            <a:endParaRPr lang="fr-FR" sz="1100" dirty="0"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grpSp>
        <p:nvGrpSpPr>
          <p:cNvPr id="40" name="Grouper 90">
            <a:extLst>
              <a:ext uri="{FF2B5EF4-FFF2-40B4-BE49-F238E27FC236}">
                <a16:creationId xmlns:a16="http://schemas.microsoft.com/office/drawing/2014/main" id="{FA0410DF-CCE3-6D88-0510-59431F5C18AF}"/>
              </a:ext>
            </a:extLst>
          </p:cNvPr>
          <p:cNvGrpSpPr/>
          <p:nvPr/>
        </p:nvGrpSpPr>
        <p:grpSpPr>
          <a:xfrm>
            <a:off x="422490" y="1595770"/>
            <a:ext cx="1292225" cy="1019810"/>
            <a:chOff x="1660184" y="3003918"/>
            <a:chExt cx="1529709" cy="1207134"/>
          </a:xfrm>
        </p:grpSpPr>
        <p:grpSp>
          <p:nvGrpSpPr>
            <p:cNvPr id="53" name="Grouper 88">
              <a:extLst>
                <a:ext uri="{FF2B5EF4-FFF2-40B4-BE49-F238E27FC236}">
                  <a16:creationId xmlns:a16="http://schemas.microsoft.com/office/drawing/2014/main" id="{177208DA-F115-608D-8835-F93E5C7070E5}"/>
                </a:ext>
              </a:extLst>
            </p:cNvPr>
            <p:cNvGrpSpPr/>
            <p:nvPr/>
          </p:nvGrpSpPr>
          <p:grpSpPr>
            <a:xfrm>
              <a:off x="1660184" y="3003918"/>
              <a:ext cx="1529709" cy="1207134"/>
              <a:chOff x="1660184" y="3003918"/>
              <a:chExt cx="1305434" cy="1030153"/>
            </a:xfrm>
          </p:grpSpPr>
          <p:grpSp>
            <p:nvGrpSpPr>
              <p:cNvPr id="68" name="Grouper 92">
                <a:extLst>
                  <a:ext uri="{FF2B5EF4-FFF2-40B4-BE49-F238E27FC236}">
                    <a16:creationId xmlns:a16="http://schemas.microsoft.com/office/drawing/2014/main" id="{366735D6-F11C-5176-3F98-D19406199CD9}"/>
                  </a:ext>
                </a:extLst>
              </p:cNvPr>
              <p:cNvGrpSpPr/>
              <p:nvPr/>
            </p:nvGrpSpPr>
            <p:grpSpPr>
              <a:xfrm>
                <a:off x="1660184" y="3003918"/>
                <a:ext cx="1223688" cy="1030153"/>
                <a:chOff x="1660184" y="3003918"/>
                <a:chExt cx="2142306" cy="1803485"/>
              </a:xfrm>
            </p:grpSpPr>
            <p:pic>
              <p:nvPicPr>
                <p:cNvPr id="70" name="Image 69">
                  <a:extLst>
                    <a:ext uri="{FF2B5EF4-FFF2-40B4-BE49-F238E27FC236}">
                      <a16:creationId xmlns:a16="http://schemas.microsoft.com/office/drawing/2014/main" id="{C149BC9D-D658-E9E6-A548-7555B30C0A0C}"/>
                    </a:ext>
                  </a:extLst>
                </p:cNvPr>
                <p:cNvPicPr/>
                <p:nvPr/>
              </p:nvPicPr>
              <p:blipFill>
                <a:blip r:embed="rId2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184" y="3003918"/>
                  <a:ext cx="2142306" cy="1803485"/>
                </a:xfrm>
                <a:prstGeom prst="rect">
                  <a:avLst/>
                </a:prstGeom>
              </p:spPr>
            </p:pic>
            <p:sp>
              <p:nvSpPr>
                <p:cNvPr id="71" name="Forme libre 95">
                  <a:extLst>
                    <a:ext uri="{FF2B5EF4-FFF2-40B4-BE49-F238E27FC236}">
                      <a16:creationId xmlns:a16="http://schemas.microsoft.com/office/drawing/2014/main" id="{D1DC6997-9204-2978-8E92-49D9CC2D6792}"/>
                    </a:ext>
                  </a:extLst>
                </p:cNvPr>
                <p:cNvSpPr/>
                <p:nvPr/>
              </p:nvSpPr>
              <p:spPr>
                <a:xfrm>
                  <a:off x="3069632" y="3634179"/>
                  <a:ext cx="521632" cy="260400"/>
                </a:xfrm>
                <a:custGeom>
                  <a:avLst/>
                  <a:gdLst>
                    <a:gd name="connsiteX0" fmla="*/ 0 w 521632"/>
                    <a:gd name="connsiteY0" fmla="*/ 0 h 260400"/>
                    <a:gd name="connsiteX1" fmla="*/ 82550 w 521632"/>
                    <a:gd name="connsiteY1" fmla="*/ 120650 h 260400"/>
                    <a:gd name="connsiteX2" fmla="*/ 184150 w 521632"/>
                    <a:gd name="connsiteY2" fmla="*/ 196850 h 260400"/>
                    <a:gd name="connsiteX3" fmla="*/ 304800 w 521632"/>
                    <a:gd name="connsiteY3" fmla="*/ 234950 h 260400"/>
                    <a:gd name="connsiteX4" fmla="*/ 444500 w 521632"/>
                    <a:gd name="connsiteY4" fmla="*/ 260350 h 260400"/>
                    <a:gd name="connsiteX5" fmla="*/ 520700 w 521632"/>
                    <a:gd name="connsiteY5" fmla="*/ 228600 h 260400"/>
                    <a:gd name="connsiteX6" fmla="*/ 488950 w 521632"/>
                    <a:gd name="connsiteY6" fmla="*/ 152400 h 26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1632" h="260400">
                      <a:moveTo>
                        <a:pt x="0" y="0"/>
                      </a:moveTo>
                      <a:cubicBezTo>
                        <a:pt x="25929" y="43921"/>
                        <a:pt x="51858" y="87842"/>
                        <a:pt x="82550" y="120650"/>
                      </a:cubicBezTo>
                      <a:cubicBezTo>
                        <a:pt x="113242" y="153458"/>
                        <a:pt x="147108" y="177800"/>
                        <a:pt x="184150" y="196850"/>
                      </a:cubicBezTo>
                      <a:cubicBezTo>
                        <a:pt x="221192" y="215900"/>
                        <a:pt x="261408" y="224367"/>
                        <a:pt x="304800" y="234950"/>
                      </a:cubicBezTo>
                      <a:cubicBezTo>
                        <a:pt x="348192" y="245533"/>
                        <a:pt x="408517" y="261408"/>
                        <a:pt x="444500" y="260350"/>
                      </a:cubicBezTo>
                      <a:cubicBezTo>
                        <a:pt x="480483" y="259292"/>
                        <a:pt x="513292" y="246592"/>
                        <a:pt x="520700" y="228600"/>
                      </a:cubicBezTo>
                      <a:cubicBezTo>
                        <a:pt x="528108" y="210608"/>
                        <a:pt x="488950" y="152400"/>
                        <a:pt x="488950" y="152400"/>
                      </a:cubicBezTo>
                    </a:path>
                  </a:pathLst>
                </a:cu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r>
                    <a:rPr lang="fr-FR" sz="1200" kern="1200">
                      <a:solidFill>
                        <a:srgbClr val="000000"/>
                      </a:solidFill>
                      <a:effectLst/>
                      <a:ea typeface="Times New Roman" panose="02020603050405020304" pitchFamily="18" charset="0"/>
                    </a:rPr>
                    <a:t> </a:t>
                  </a:r>
                  <a:endParaRPr lang="fr-FR" sz="100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</p:txBody>
            </p:sp>
          </p:grpSp>
          <p:pic>
            <p:nvPicPr>
              <p:cNvPr id="69" name="Image 68">
                <a:extLst>
                  <a:ext uri="{FF2B5EF4-FFF2-40B4-BE49-F238E27FC236}">
                    <a16:creationId xmlns:a16="http://schemas.microsoft.com/office/drawing/2014/main" id="{AE7B0EF1-92DD-A8D7-38E3-A6D145FF3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16" t="-7619" r="10358" b="557"/>
              <a:stretch/>
            </p:blipFill>
            <p:spPr>
              <a:xfrm rot="20427962">
                <a:off x="2580685" y="3426988"/>
                <a:ext cx="384933" cy="404113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</p:spPr>
          </p:pic>
        </p:grpSp>
        <p:sp>
          <p:nvSpPr>
            <p:cNvPr id="54" name="Forme libre 89">
              <a:extLst>
                <a:ext uri="{FF2B5EF4-FFF2-40B4-BE49-F238E27FC236}">
                  <a16:creationId xmlns:a16="http://schemas.microsoft.com/office/drawing/2014/main" id="{562365EE-D6B9-A871-13E4-BC32A782FDFA}"/>
                </a:ext>
              </a:extLst>
            </p:cNvPr>
            <p:cNvSpPr/>
            <p:nvPr/>
          </p:nvSpPr>
          <p:spPr>
            <a:xfrm>
              <a:off x="2774620" y="3623702"/>
              <a:ext cx="161925" cy="302114"/>
            </a:xfrm>
            <a:custGeom>
              <a:avLst/>
              <a:gdLst>
                <a:gd name="connsiteX0" fmla="*/ 123825 w 161925"/>
                <a:gd name="connsiteY0" fmla="*/ 0 h 302114"/>
                <a:gd name="connsiteX1" fmla="*/ 120650 w 161925"/>
                <a:gd name="connsiteY1" fmla="*/ 53975 h 302114"/>
                <a:gd name="connsiteX2" fmla="*/ 57150 w 161925"/>
                <a:gd name="connsiteY2" fmla="*/ 53975 h 302114"/>
                <a:gd name="connsiteX3" fmla="*/ 19050 w 161925"/>
                <a:gd name="connsiteY3" fmla="*/ 73025 h 302114"/>
                <a:gd name="connsiteX4" fmla="*/ 0 w 161925"/>
                <a:gd name="connsiteY4" fmla="*/ 101600 h 302114"/>
                <a:gd name="connsiteX5" fmla="*/ 19050 w 161925"/>
                <a:gd name="connsiteY5" fmla="*/ 133350 h 302114"/>
                <a:gd name="connsiteX6" fmla="*/ 60325 w 161925"/>
                <a:gd name="connsiteY6" fmla="*/ 161925 h 302114"/>
                <a:gd name="connsiteX7" fmla="*/ 95250 w 161925"/>
                <a:gd name="connsiteY7" fmla="*/ 174625 h 302114"/>
                <a:gd name="connsiteX8" fmla="*/ 73025 w 161925"/>
                <a:gd name="connsiteY8" fmla="*/ 241300 h 302114"/>
                <a:gd name="connsiteX9" fmla="*/ 76200 w 161925"/>
                <a:gd name="connsiteY9" fmla="*/ 285750 h 302114"/>
                <a:gd name="connsiteX10" fmla="*/ 114300 w 161925"/>
                <a:gd name="connsiteY10" fmla="*/ 301625 h 302114"/>
                <a:gd name="connsiteX11" fmla="*/ 161925 w 161925"/>
                <a:gd name="connsiteY11" fmla="*/ 269875 h 30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925" h="302114">
                  <a:moveTo>
                    <a:pt x="123825" y="0"/>
                  </a:moveTo>
                  <a:cubicBezTo>
                    <a:pt x="127793" y="22489"/>
                    <a:pt x="131762" y="44979"/>
                    <a:pt x="120650" y="53975"/>
                  </a:cubicBezTo>
                  <a:cubicBezTo>
                    <a:pt x="109538" y="62971"/>
                    <a:pt x="74083" y="50800"/>
                    <a:pt x="57150" y="53975"/>
                  </a:cubicBezTo>
                  <a:cubicBezTo>
                    <a:pt x="40217" y="57150"/>
                    <a:pt x="28575" y="65088"/>
                    <a:pt x="19050" y="73025"/>
                  </a:cubicBezTo>
                  <a:cubicBezTo>
                    <a:pt x="9525" y="80962"/>
                    <a:pt x="0" y="91546"/>
                    <a:pt x="0" y="101600"/>
                  </a:cubicBezTo>
                  <a:cubicBezTo>
                    <a:pt x="0" y="111654"/>
                    <a:pt x="8996" y="123296"/>
                    <a:pt x="19050" y="133350"/>
                  </a:cubicBezTo>
                  <a:cubicBezTo>
                    <a:pt x="29104" y="143404"/>
                    <a:pt x="47625" y="155046"/>
                    <a:pt x="60325" y="161925"/>
                  </a:cubicBezTo>
                  <a:cubicBezTo>
                    <a:pt x="73025" y="168804"/>
                    <a:pt x="93133" y="161396"/>
                    <a:pt x="95250" y="174625"/>
                  </a:cubicBezTo>
                  <a:cubicBezTo>
                    <a:pt x="97367" y="187854"/>
                    <a:pt x="76200" y="222779"/>
                    <a:pt x="73025" y="241300"/>
                  </a:cubicBezTo>
                  <a:cubicBezTo>
                    <a:pt x="69850" y="259821"/>
                    <a:pt x="69321" y="275696"/>
                    <a:pt x="76200" y="285750"/>
                  </a:cubicBezTo>
                  <a:cubicBezTo>
                    <a:pt x="83079" y="295804"/>
                    <a:pt x="100013" y="304271"/>
                    <a:pt x="114300" y="301625"/>
                  </a:cubicBezTo>
                  <a:cubicBezTo>
                    <a:pt x="128587" y="298979"/>
                    <a:pt x="161925" y="269875"/>
                    <a:pt x="161925" y="269875"/>
                  </a:cubicBezTo>
                </a:path>
              </a:pathLst>
            </a:custGeom>
            <a:ln w="63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ABD84F8-3675-112A-2F4C-57CECFF1EA1E}"/>
                </a:ext>
              </a:extLst>
            </p:cNvPr>
            <p:cNvCxnSpPr/>
            <p:nvPr/>
          </p:nvCxnSpPr>
          <p:spPr>
            <a:xfrm>
              <a:off x="2834945" y="3591952"/>
              <a:ext cx="95250" cy="0"/>
            </a:xfrm>
            <a:prstGeom prst="line">
              <a:avLst/>
            </a:prstGeom>
            <a:ln cap="rnd">
              <a:solidFill>
                <a:srgbClr val="7F7F7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23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ED0940D-3813-CEC8-A037-E2E1C2F297AF}"/>
              </a:ext>
            </a:extLst>
          </p:cNvPr>
          <p:cNvSpPr/>
          <p:nvPr/>
        </p:nvSpPr>
        <p:spPr>
          <a:xfrm>
            <a:off x="356992" y="326707"/>
            <a:ext cx="6015673" cy="849058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356EC28-9813-9985-9F66-587F73F11E58}"/>
              </a:ext>
            </a:extLst>
          </p:cNvPr>
          <p:cNvSpPr/>
          <p:nvPr/>
        </p:nvSpPr>
        <p:spPr>
          <a:xfrm>
            <a:off x="1158875" y="485935"/>
            <a:ext cx="4540250" cy="1040130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6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Compétence</a:t>
            </a:r>
            <a:endParaRPr lang="fr-FR" sz="1100" dirty="0"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0B9686C-FAAD-0010-4CED-B0EB13CCADCD}"/>
              </a:ext>
            </a:extLst>
          </p:cNvPr>
          <p:cNvSpPr txBox="1"/>
          <p:nvPr/>
        </p:nvSpPr>
        <p:spPr>
          <a:xfrm>
            <a:off x="4409802" y="8817292"/>
            <a:ext cx="2150452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40" dirty="0">
                <a:solidFill>
                  <a:srgbClr val="FFA9BC"/>
                </a:solidFill>
                <a:latin typeface="Ravie" panose="04040805050809020602" pitchFamily="82" charset="0"/>
              </a:rPr>
              <a:t>LTDK et Laure</a:t>
            </a:r>
          </a:p>
        </p:txBody>
      </p:sp>
      <p:grpSp>
        <p:nvGrpSpPr>
          <p:cNvPr id="29" name="Grouper 86">
            <a:extLst>
              <a:ext uri="{FF2B5EF4-FFF2-40B4-BE49-F238E27FC236}">
                <a16:creationId xmlns:a16="http://schemas.microsoft.com/office/drawing/2014/main" id="{9391E361-0829-17B5-7889-A02CDACDCFAB}"/>
              </a:ext>
            </a:extLst>
          </p:cNvPr>
          <p:cNvGrpSpPr/>
          <p:nvPr/>
        </p:nvGrpSpPr>
        <p:grpSpPr>
          <a:xfrm>
            <a:off x="497288" y="886774"/>
            <a:ext cx="1324610" cy="1109980"/>
            <a:chOff x="3314207" y="2952566"/>
            <a:chExt cx="2412850" cy="2021209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C522281D-AC7C-D235-E9AB-F4124C1EA772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207" y="2952566"/>
              <a:ext cx="2412850" cy="2021209"/>
            </a:xfrm>
            <a:prstGeom prst="rect">
              <a:avLst/>
            </a:prstGeom>
          </p:spPr>
        </p:pic>
        <p:sp>
          <p:nvSpPr>
            <p:cNvPr id="31" name="Forme libre 85">
              <a:extLst>
                <a:ext uri="{FF2B5EF4-FFF2-40B4-BE49-F238E27FC236}">
                  <a16:creationId xmlns:a16="http://schemas.microsoft.com/office/drawing/2014/main" id="{68AE490B-8CAB-96B5-76DC-2DB2B7676EAF}"/>
                </a:ext>
              </a:extLst>
            </p:cNvPr>
            <p:cNvSpPr/>
            <p:nvPr/>
          </p:nvSpPr>
          <p:spPr>
            <a:xfrm>
              <a:off x="3897029" y="3998329"/>
              <a:ext cx="162630" cy="276557"/>
            </a:xfrm>
            <a:custGeom>
              <a:avLst/>
              <a:gdLst>
                <a:gd name="connsiteX0" fmla="*/ 162630 w 162630"/>
                <a:gd name="connsiteY0" fmla="*/ 0 h 276557"/>
                <a:gd name="connsiteX1" fmla="*/ 159455 w 162630"/>
                <a:gd name="connsiteY1" fmla="*/ 57150 h 276557"/>
                <a:gd name="connsiteX2" fmla="*/ 143580 w 162630"/>
                <a:gd name="connsiteY2" fmla="*/ 158750 h 276557"/>
                <a:gd name="connsiteX3" fmla="*/ 124530 w 162630"/>
                <a:gd name="connsiteY3" fmla="*/ 250825 h 276557"/>
                <a:gd name="connsiteX4" fmla="*/ 73730 w 162630"/>
                <a:gd name="connsiteY4" fmla="*/ 276225 h 276557"/>
                <a:gd name="connsiteX5" fmla="*/ 10230 w 162630"/>
                <a:gd name="connsiteY5" fmla="*/ 238125 h 276557"/>
                <a:gd name="connsiteX6" fmla="*/ 705 w 162630"/>
                <a:gd name="connsiteY6" fmla="*/ 190500 h 276557"/>
                <a:gd name="connsiteX7" fmla="*/ 705 w 162630"/>
                <a:gd name="connsiteY7" fmla="*/ 127000 h 276557"/>
                <a:gd name="connsiteX8" fmla="*/ 705 w 162630"/>
                <a:gd name="connsiteY8" fmla="*/ 101600 h 27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630" h="276557">
                  <a:moveTo>
                    <a:pt x="162630" y="0"/>
                  </a:moveTo>
                  <a:cubicBezTo>
                    <a:pt x="162630" y="15346"/>
                    <a:pt x="162630" y="30692"/>
                    <a:pt x="159455" y="57150"/>
                  </a:cubicBezTo>
                  <a:cubicBezTo>
                    <a:pt x="156280" y="83608"/>
                    <a:pt x="149401" y="126471"/>
                    <a:pt x="143580" y="158750"/>
                  </a:cubicBezTo>
                  <a:cubicBezTo>
                    <a:pt x="137759" y="191029"/>
                    <a:pt x="136172" y="231246"/>
                    <a:pt x="124530" y="250825"/>
                  </a:cubicBezTo>
                  <a:cubicBezTo>
                    <a:pt x="112888" y="270404"/>
                    <a:pt x="92780" y="278342"/>
                    <a:pt x="73730" y="276225"/>
                  </a:cubicBezTo>
                  <a:cubicBezTo>
                    <a:pt x="54680" y="274108"/>
                    <a:pt x="22401" y="252412"/>
                    <a:pt x="10230" y="238125"/>
                  </a:cubicBezTo>
                  <a:cubicBezTo>
                    <a:pt x="-1941" y="223838"/>
                    <a:pt x="2292" y="209021"/>
                    <a:pt x="705" y="190500"/>
                  </a:cubicBezTo>
                  <a:cubicBezTo>
                    <a:pt x="-882" y="171979"/>
                    <a:pt x="705" y="127000"/>
                    <a:pt x="705" y="127000"/>
                  </a:cubicBezTo>
                  <a:lnTo>
                    <a:pt x="705" y="101600"/>
                  </a:lnTo>
                </a:path>
              </a:pathLst>
            </a:custGeom>
            <a:ln w="190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 </a:t>
              </a:r>
              <a:endParaRPr lang="fr-FR" sz="10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69983EE1-6945-45B3-EEEE-7961918576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30" r="-3371"/>
            <a:stretch/>
          </p:blipFill>
          <p:spPr>
            <a:xfrm rot="20765323">
              <a:off x="3747183" y="4150387"/>
              <a:ext cx="567800" cy="522173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orthographicFront">
                <a:rot lat="0" lon="161399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  <p:extLst>
      <p:ext uri="{BB962C8B-B14F-4D97-AF65-F5344CB8AC3E}">
        <p14:creationId xmlns:p14="http://schemas.microsoft.com/office/powerpoint/2010/main" val="33610766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</Words>
  <Application>Microsoft Office PowerPoint</Application>
  <PresentationFormat>Affichage à l'écran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Ravie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TREGUER (89366820)</dc:creator>
  <cp:lastModifiedBy>karine treguer</cp:lastModifiedBy>
  <cp:revision>36</cp:revision>
  <cp:lastPrinted>2023-08-31T20:22:11Z</cp:lastPrinted>
  <dcterms:created xsi:type="dcterms:W3CDTF">2022-08-10T15:03:51Z</dcterms:created>
  <dcterms:modified xsi:type="dcterms:W3CDTF">2025-07-24T08:16:23Z</dcterms:modified>
</cp:coreProperties>
</file>